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8" r:id="rId4"/>
    <p:sldId id="262" r:id="rId5"/>
    <p:sldId id="260" r:id="rId6"/>
    <p:sldId id="264" r:id="rId7"/>
    <p:sldId id="261"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A8E0F-B04A-429F-A4A3-8EAB86BD1B19}" v="41" dt="2022-03-21T15:11:25.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snapToObjects="1">
      <p:cViewPr varScale="1">
        <p:scale>
          <a:sx n="68" d="100"/>
          <a:sy n="68" d="100"/>
        </p:scale>
        <p:origin x="6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Witt" userId="75b9c8d8c1484ff0" providerId="LiveId" clId="{73EA8E0F-B04A-429F-A4A3-8EAB86BD1B19}"/>
    <pc:docChg chg="undo redo custSel addSld delSld modSld sldOrd">
      <pc:chgData name="Fran Witt" userId="75b9c8d8c1484ff0" providerId="LiveId" clId="{73EA8E0F-B04A-429F-A4A3-8EAB86BD1B19}" dt="2022-03-21T15:11:53.436" v="1912" actId="1076"/>
      <pc:docMkLst>
        <pc:docMk/>
      </pc:docMkLst>
      <pc:sldChg chg="modSp mod">
        <pc:chgData name="Fran Witt" userId="75b9c8d8c1484ff0" providerId="LiveId" clId="{73EA8E0F-B04A-429F-A4A3-8EAB86BD1B19}" dt="2022-03-21T13:17:29.017" v="343" actId="20577"/>
        <pc:sldMkLst>
          <pc:docMk/>
          <pc:sldMk cId="1865168606" sldId="256"/>
        </pc:sldMkLst>
        <pc:spChg chg="mod">
          <ac:chgData name="Fran Witt" userId="75b9c8d8c1484ff0" providerId="LiveId" clId="{73EA8E0F-B04A-429F-A4A3-8EAB86BD1B19}" dt="2022-03-21T13:17:29.017" v="343" actId="20577"/>
          <ac:spMkLst>
            <pc:docMk/>
            <pc:sldMk cId="1865168606" sldId="256"/>
            <ac:spMk id="8" creationId="{00000000-0000-0000-0000-000000000000}"/>
          </ac:spMkLst>
        </pc:spChg>
      </pc:sldChg>
      <pc:sldChg chg="modSp del mod ord">
        <pc:chgData name="Fran Witt" userId="75b9c8d8c1484ff0" providerId="LiveId" clId="{73EA8E0F-B04A-429F-A4A3-8EAB86BD1B19}" dt="2022-03-21T13:52:55.799" v="819" actId="47"/>
        <pc:sldMkLst>
          <pc:docMk/>
          <pc:sldMk cId="372769989" sldId="257"/>
        </pc:sldMkLst>
        <pc:spChg chg="mod">
          <ac:chgData name="Fran Witt" userId="75b9c8d8c1484ff0" providerId="LiveId" clId="{73EA8E0F-B04A-429F-A4A3-8EAB86BD1B19}" dt="2022-03-21T09:03:40.526" v="21" actId="20577"/>
          <ac:spMkLst>
            <pc:docMk/>
            <pc:sldMk cId="372769989" sldId="257"/>
            <ac:spMk id="8" creationId="{00000000-0000-0000-0000-000000000000}"/>
          </ac:spMkLst>
        </pc:spChg>
        <pc:spChg chg="mod">
          <ac:chgData name="Fran Witt" userId="75b9c8d8c1484ff0" providerId="LiveId" clId="{73EA8E0F-B04A-429F-A4A3-8EAB86BD1B19}" dt="2022-03-21T09:18:42.957" v="261" actId="20577"/>
          <ac:spMkLst>
            <pc:docMk/>
            <pc:sldMk cId="372769989" sldId="257"/>
            <ac:spMk id="9" creationId="{00000000-0000-0000-0000-000000000000}"/>
          </ac:spMkLst>
        </pc:spChg>
      </pc:sldChg>
      <pc:sldChg chg="addSp modSp mod">
        <pc:chgData name="Fran Witt" userId="75b9c8d8c1484ff0" providerId="LiveId" clId="{73EA8E0F-B04A-429F-A4A3-8EAB86BD1B19}" dt="2022-03-21T15:11:53.436" v="1912" actId="1076"/>
        <pc:sldMkLst>
          <pc:docMk/>
          <pc:sldMk cId="1071257606" sldId="258"/>
        </pc:sldMkLst>
        <pc:spChg chg="add mod">
          <ac:chgData name="Fran Witt" userId="75b9c8d8c1484ff0" providerId="LiveId" clId="{73EA8E0F-B04A-429F-A4A3-8EAB86BD1B19}" dt="2022-03-21T15:11:53.436" v="1912" actId="1076"/>
          <ac:spMkLst>
            <pc:docMk/>
            <pc:sldMk cId="1071257606" sldId="258"/>
            <ac:spMk id="7" creationId="{B8478BFF-E15B-461B-A6AA-66A7FCE0C721}"/>
          </ac:spMkLst>
        </pc:spChg>
        <pc:picChg chg="mod">
          <ac:chgData name="Fran Witt" userId="75b9c8d8c1484ff0" providerId="LiveId" clId="{73EA8E0F-B04A-429F-A4A3-8EAB86BD1B19}" dt="2022-03-21T15:11:47.324" v="1911" actId="1076"/>
          <ac:picMkLst>
            <pc:docMk/>
            <pc:sldMk cId="1071257606" sldId="258"/>
            <ac:picMk id="3" creationId="{00000000-0000-0000-0000-000000000000}"/>
          </ac:picMkLst>
        </pc:picChg>
        <pc:picChg chg="add mod">
          <ac:chgData name="Fran Witt" userId="75b9c8d8c1484ff0" providerId="LiveId" clId="{73EA8E0F-B04A-429F-A4A3-8EAB86BD1B19}" dt="2022-03-21T09:35:03.328" v="308" actId="1076"/>
          <ac:picMkLst>
            <pc:docMk/>
            <pc:sldMk cId="1071257606" sldId="258"/>
            <ac:picMk id="6" creationId="{F7B1EAC7-E455-4FE6-8D66-43649CC5418D}"/>
          </ac:picMkLst>
        </pc:picChg>
      </pc:sldChg>
      <pc:sldChg chg="new del">
        <pc:chgData name="Fran Witt" userId="75b9c8d8c1484ff0" providerId="LiveId" clId="{73EA8E0F-B04A-429F-A4A3-8EAB86BD1B19}" dt="2022-03-21T09:20:54.503" v="264" actId="2696"/>
        <pc:sldMkLst>
          <pc:docMk/>
          <pc:sldMk cId="3023530515" sldId="259"/>
        </pc:sldMkLst>
      </pc:sldChg>
      <pc:sldChg chg="addSp delSp modSp add mod ord">
        <pc:chgData name="Fran Witt" userId="75b9c8d8c1484ff0" providerId="LiveId" clId="{73EA8E0F-B04A-429F-A4A3-8EAB86BD1B19}" dt="2022-03-21T14:21:07.820" v="931" actId="20577"/>
        <pc:sldMkLst>
          <pc:docMk/>
          <pc:sldMk cId="1778075568" sldId="260"/>
        </pc:sldMkLst>
        <pc:spChg chg="mod">
          <ac:chgData name="Fran Witt" userId="75b9c8d8c1484ff0" providerId="LiveId" clId="{73EA8E0F-B04A-429F-A4A3-8EAB86BD1B19}" dt="2022-03-21T14:21:07.820" v="931" actId="20577"/>
          <ac:spMkLst>
            <pc:docMk/>
            <pc:sldMk cId="1778075568" sldId="260"/>
            <ac:spMk id="8" creationId="{00000000-0000-0000-0000-000000000000}"/>
          </ac:spMkLst>
        </pc:spChg>
        <pc:spChg chg="del mod">
          <ac:chgData name="Fran Witt" userId="75b9c8d8c1484ff0" providerId="LiveId" clId="{73EA8E0F-B04A-429F-A4A3-8EAB86BD1B19}" dt="2022-03-21T09:21:07.813" v="268"/>
          <ac:spMkLst>
            <pc:docMk/>
            <pc:sldMk cId="1778075568" sldId="260"/>
            <ac:spMk id="9" creationId="{00000000-0000-0000-0000-000000000000}"/>
          </ac:spMkLst>
        </pc:spChg>
        <pc:picChg chg="add mod">
          <ac:chgData name="Fran Witt" userId="75b9c8d8c1484ff0" providerId="LiveId" clId="{73EA8E0F-B04A-429F-A4A3-8EAB86BD1B19}" dt="2022-03-21T13:57:38.442" v="878" actId="1076"/>
          <ac:picMkLst>
            <pc:docMk/>
            <pc:sldMk cId="1778075568" sldId="260"/>
            <ac:picMk id="4" creationId="{9988250E-CB0B-4530-AB63-BA889FE1112B}"/>
          </ac:picMkLst>
        </pc:picChg>
        <pc:picChg chg="add del mod">
          <ac:chgData name="Fran Witt" userId="75b9c8d8c1484ff0" providerId="LiveId" clId="{73EA8E0F-B04A-429F-A4A3-8EAB86BD1B19}" dt="2022-03-21T13:57:02.079" v="843" actId="14100"/>
          <ac:picMkLst>
            <pc:docMk/>
            <pc:sldMk cId="1778075568" sldId="260"/>
            <ac:picMk id="5" creationId="{00000000-0000-0000-0000-000000000000}"/>
          </ac:picMkLst>
        </pc:picChg>
      </pc:sldChg>
      <pc:sldChg chg="addSp delSp modSp add mod ord setBg">
        <pc:chgData name="Fran Witt" userId="75b9c8d8c1484ff0" providerId="LiveId" clId="{73EA8E0F-B04A-429F-A4A3-8EAB86BD1B19}" dt="2022-03-21T14:57:04.733" v="1784" actId="1076"/>
        <pc:sldMkLst>
          <pc:docMk/>
          <pc:sldMk cId="2908700924" sldId="261"/>
        </pc:sldMkLst>
        <pc:spChg chg="mod ord">
          <ac:chgData name="Fran Witt" userId="75b9c8d8c1484ff0" providerId="LiveId" clId="{73EA8E0F-B04A-429F-A4A3-8EAB86BD1B19}" dt="2022-03-21T13:53:55.639" v="824" actId="26606"/>
          <ac:spMkLst>
            <pc:docMk/>
            <pc:sldMk cId="2908700924" sldId="261"/>
            <ac:spMk id="7" creationId="{00000000-0000-0000-0000-000000000000}"/>
          </ac:spMkLst>
        </pc:spChg>
        <pc:spChg chg="mod">
          <ac:chgData name="Fran Witt" userId="75b9c8d8c1484ff0" providerId="LiveId" clId="{73EA8E0F-B04A-429F-A4A3-8EAB86BD1B19}" dt="2022-03-21T14:32:12.278" v="1256" actId="20577"/>
          <ac:spMkLst>
            <pc:docMk/>
            <pc:sldMk cId="2908700924" sldId="261"/>
            <ac:spMk id="8" creationId="{00000000-0000-0000-0000-000000000000}"/>
          </ac:spMkLst>
        </pc:spChg>
        <pc:spChg chg="del mod">
          <ac:chgData name="Fran Witt" userId="75b9c8d8c1484ff0" providerId="LiveId" clId="{73EA8E0F-B04A-429F-A4A3-8EAB86BD1B19}" dt="2022-03-21T14:36:50.576" v="1407" actId="26606"/>
          <ac:spMkLst>
            <pc:docMk/>
            <pc:sldMk cId="2908700924" sldId="261"/>
            <ac:spMk id="9" creationId="{00000000-0000-0000-0000-000000000000}"/>
          </ac:spMkLst>
        </pc:spChg>
        <pc:graphicFrameChg chg="add mod modGraphic">
          <ac:chgData name="Fran Witt" userId="75b9c8d8c1484ff0" providerId="LiveId" clId="{73EA8E0F-B04A-429F-A4A3-8EAB86BD1B19}" dt="2022-03-21T14:52:42.774" v="1731" actId="20577"/>
          <ac:graphicFrameMkLst>
            <pc:docMk/>
            <pc:sldMk cId="2908700924" sldId="261"/>
            <ac:graphicFrameMk id="16" creationId="{461619C2-FCE8-CEFB-80A7-742CF4974F1F}"/>
          </ac:graphicFrameMkLst>
        </pc:graphicFrameChg>
        <pc:picChg chg="add mod">
          <ac:chgData name="Fran Witt" userId="75b9c8d8c1484ff0" providerId="LiveId" clId="{73EA8E0F-B04A-429F-A4A3-8EAB86BD1B19}" dt="2022-03-21T14:57:04.733" v="1784" actId="1076"/>
          <ac:picMkLst>
            <pc:docMk/>
            <pc:sldMk cId="2908700924" sldId="261"/>
            <ac:picMk id="4" creationId="{48F60D21-42E3-481A-B32D-677B00B41106}"/>
          </ac:picMkLst>
        </pc:picChg>
        <pc:picChg chg="mod ord">
          <ac:chgData name="Fran Witt" userId="75b9c8d8c1484ff0" providerId="LiveId" clId="{73EA8E0F-B04A-429F-A4A3-8EAB86BD1B19}" dt="2022-03-21T13:53:55.639" v="824" actId="26606"/>
          <ac:picMkLst>
            <pc:docMk/>
            <pc:sldMk cId="2908700924" sldId="261"/>
            <ac:picMk id="5" creationId="{00000000-0000-0000-0000-000000000000}"/>
          </ac:picMkLst>
        </pc:picChg>
        <pc:cxnChg chg="add">
          <ac:chgData name="Fran Witt" userId="75b9c8d8c1484ff0" providerId="LiveId" clId="{73EA8E0F-B04A-429F-A4A3-8EAB86BD1B19}" dt="2022-03-21T13:53:55.639" v="824" actId="26606"/>
          <ac:cxnSpMkLst>
            <pc:docMk/>
            <pc:sldMk cId="2908700924" sldId="261"/>
            <ac:cxnSpMk id="14" creationId="{A7F400EE-A8A5-48AF-B4D6-291B52C6F0B0}"/>
          </ac:cxnSpMkLst>
        </pc:cxnChg>
      </pc:sldChg>
      <pc:sldChg chg="addSp new del mod">
        <pc:chgData name="Fran Witt" userId="75b9c8d8c1484ff0" providerId="LiveId" clId="{73EA8E0F-B04A-429F-A4A3-8EAB86BD1B19}" dt="2022-03-21T09:25:37.048" v="296" actId="2696"/>
        <pc:sldMkLst>
          <pc:docMk/>
          <pc:sldMk cId="1355995973" sldId="262"/>
        </pc:sldMkLst>
        <pc:spChg chg="add">
          <ac:chgData name="Fran Witt" userId="75b9c8d8c1484ff0" providerId="LiveId" clId="{73EA8E0F-B04A-429F-A4A3-8EAB86BD1B19}" dt="2022-03-21T09:25:21.131" v="295" actId="22"/>
          <ac:spMkLst>
            <pc:docMk/>
            <pc:sldMk cId="1355995973" sldId="262"/>
            <ac:spMk id="5" creationId="{0C7389A2-71A0-4546-93B6-17C765FFBBD7}"/>
          </ac:spMkLst>
        </pc:spChg>
      </pc:sldChg>
      <pc:sldChg chg="addSp delSp modSp mod ord setBg">
        <pc:chgData name="Fran Witt" userId="75b9c8d8c1484ff0" providerId="LiveId" clId="{73EA8E0F-B04A-429F-A4A3-8EAB86BD1B19}" dt="2022-03-21T15:02:34.120" v="1802" actId="12"/>
        <pc:sldMkLst>
          <pc:docMk/>
          <pc:sldMk cId="1556057782" sldId="262"/>
        </pc:sldMkLst>
        <pc:spChg chg="mod ord">
          <ac:chgData name="Fran Witt" userId="75b9c8d8c1484ff0" providerId="LiveId" clId="{73EA8E0F-B04A-429F-A4A3-8EAB86BD1B19}" dt="2022-03-21T14:58:45.005" v="1789" actId="26606"/>
          <ac:spMkLst>
            <pc:docMk/>
            <pc:sldMk cId="1556057782" sldId="262"/>
            <ac:spMk id="7" creationId="{00000000-0000-0000-0000-000000000000}"/>
          </ac:spMkLst>
        </pc:spChg>
        <pc:spChg chg="mod">
          <ac:chgData name="Fran Witt" userId="75b9c8d8c1484ff0" providerId="LiveId" clId="{73EA8E0F-B04A-429F-A4A3-8EAB86BD1B19}" dt="2022-03-21T14:58:45.005" v="1789" actId="26606"/>
          <ac:spMkLst>
            <pc:docMk/>
            <pc:sldMk cId="1556057782" sldId="262"/>
            <ac:spMk id="8" creationId="{00000000-0000-0000-0000-000000000000}"/>
          </ac:spMkLst>
        </pc:spChg>
        <pc:spChg chg="mod">
          <ac:chgData name="Fran Witt" userId="75b9c8d8c1484ff0" providerId="LiveId" clId="{73EA8E0F-B04A-429F-A4A3-8EAB86BD1B19}" dt="2022-03-21T15:02:34.120" v="1802" actId="12"/>
          <ac:spMkLst>
            <pc:docMk/>
            <pc:sldMk cId="1556057782" sldId="262"/>
            <ac:spMk id="9" creationId="{00000000-0000-0000-0000-000000000000}"/>
          </ac:spMkLst>
        </pc:spChg>
        <pc:spChg chg="add del">
          <ac:chgData name="Fran Witt" userId="75b9c8d8c1484ff0" providerId="LiveId" clId="{73EA8E0F-B04A-429F-A4A3-8EAB86BD1B19}" dt="2022-03-21T14:58:36.824" v="1788" actId="26606"/>
          <ac:spMkLst>
            <pc:docMk/>
            <pc:sldMk cId="1556057782" sldId="262"/>
            <ac:spMk id="14" creationId="{3CD9DF72-87A3-404E-A828-84CBF11A8303}"/>
          </ac:spMkLst>
        </pc:spChg>
        <pc:picChg chg="mod ord">
          <ac:chgData name="Fran Witt" userId="75b9c8d8c1484ff0" providerId="LiveId" clId="{73EA8E0F-B04A-429F-A4A3-8EAB86BD1B19}" dt="2022-03-21T14:58:45.005" v="1789" actId="26606"/>
          <ac:picMkLst>
            <pc:docMk/>
            <pc:sldMk cId="1556057782" sldId="262"/>
            <ac:picMk id="5" creationId="{00000000-0000-0000-0000-000000000000}"/>
          </ac:picMkLst>
        </pc:picChg>
        <pc:cxnChg chg="add">
          <ac:chgData name="Fran Witt" userId="75b9c8d8c1484ff0" providerId="LiveId" clId="{73EA8E0F-B04A-429F-A4A3-8EAB86BD1B19}" dt="2022-03-21T14:58:45.005" v="1789" actId="26606"/>
          <ac:cxnSpMkLst>
            <pc:docMk/>
            <pc:sldMk cId="1556057782" sldId="262"/>
            <ac:cxnSpMk id="11" creationId="{A7F400EE-A8A5-48AF-B4D6-291B52C6F0B0}"/>
          </ac:cxnSpMkLst>
        </pc:cxnChg>
        <pc:cxnChg chg="add del">
          <ac:chgData name="Fran Witt" userId="75b9c8d8c1484ff0" providerId="LiveId" clId="{73EA8E0F-B04A-429F-A4A3-8EAB86BD1B19}" dt="2022-03-21T14:58:36.824" v="1788" actId="26606"/>
          <ac:cxnSpMkLst>
            <pc:docMk/>
            <pc:sldMk cId="1556057782" sldId="262"/>
            <ac:cxnSpMk id="16" creationId="{20E3A342-4D61-4E3F-AF90-1AB42AEB96CC}"/>
          </ac:cxnSpMkLst>
        </pc:cxnChg>
      </pc:sldChg>
      <pc:sldChg chg="addSp new del mod">
        <pc:chgData name="Fran Witt" userId="75b9c8d8c1484ff0" providerId="LiveId" clId="{73EA8E0F-B04A-429F-A4A3-8EAB86BD1B19}" dt="2022-03-21T09:31:33.632" v="302" actId="2696"/>
        <pc:sldMkLst>
          <pc:docMk/>
          <pc:sldMk cId="2915588153" sldId="263"/>
        </pc:sldMkLst>
        <pc:spChg chg="add">
          <ac:chgData name="Fran Witt" userId="75b9c8d8c1484ff0" providerId="LiveId" clId="{73EA8E0F-B04A-429F-A4A3-8EAB86BD1B19}" dt="2022-03-21T09:30:51.012" v="300" actId="22"/>
          <ac:spMkLst>
            <pc:docMk/>
            <pc:sldMk cId="2915588153" sldId="263"/>
            <ac:spMk id="5" creationId="{40C5DC7D-BD10-40EC-A2F0-5B11C707B141}"/>
          </ac:spMkLst>
        </pc:spChg>
      </pc:sldChg>
      <pc:sldChg chg="addSp delSp modSp mod ord setBg">
        <pc:chgData name="Fran Witt" userId="75b9c8d8c1484ff0" providerId="LiveId" clId="{73EA8E0F-B04A-429F-A4A3-8EAB86BD1B19}" dt="2022-03-21T14:51:41.239" v="1713" actId="1076"/>
        <pc:sldMkLst>
          <pc:docMk/>
          <pc:sldMk cId="1980295326" sldId="264"/>
        </pc:sldMkLst>
        <pc:spChg chg="mod ord">
          <ac:chgData name="Fran Witt" userId="75b9c8d8c1484ff0" providerId="LiveId" clId="{73EA8E0F-B04A-429F-A4A3-8EAB86BD1B19}" dt="2022-03-21T14:26:00.813" v="1007" actId="26606"/>
          <ac:spMkLst>
            <pc:docMk/>
            <pc:sldMk cId="1980295326" sldId="264"/>
            <ac:spMk id="7" creationId="{00000000-0000-0000-0000-000000000000}"/>
          </ac:spMkLst>
        </pc:spChg>
        <pc:spChg chg="mod">
          <ac:chgData name="Fran Witt" userId="75b9c8d8c1484ff0" providerId="LiveId" clId="{73EA8E0F-B04A-429F-A4A3-8EAB86BD1B19}" dt="2022-03-21T14:49:46.388" v="1706" actId="14100"/>
          <ac:spMkLst>
            <pc:docMk/>
            <pc:sldMk cId="1980295326" sldId="264"/>
            <ac:spMk id="8" creationId="{00000000-0000-0000-0000-000000000000}"/>
          </ac:spMkLst>
        </pc:spChg>
        <pc:spChg chg="mod">
          <ac:chgData name="Fran Witt" userId="75b9c8d8c1484ff0" providerId="LiveId" clId="{73EA8E0F-B04A-429F-A4A3-8EAB86BD1B19}" dt="2022-03-21T14:51:41.239" v="1713" actId="1076"/>
          <ac:spMkLst>
            <pc:docMk/>
            <pc:sldMk cId="1980295326" sldId="264"/>
            <ac:spMk id="9" creationId="{00000000-0000-0000-0000-000000000000}"/>
          </ac:spMkLst>
        </pc:spChg>
        <pc:picChg chg="mod ord">
          <ac:chgData name="Fran Witt" userId="75b9c8d8c1484ff0" providerId="LiveId" clId="{73EA8E0F-B04A-429F-A4A3-8EAB86BD1B19}" dt="2022-03-21T14:26:00.813" v="1007" actId="26606"/>
          <ac:picMkLst>
            <pc:docMk/>
            <pc:sldMk cId="1980295326" sldId="264"/>
            <ac:picMk id="5" creationId="{00000000-0000-0000-0000-000000000000}"/>
          </ac:picMkLst>
        </pc:picChg>
        <pc:cxnChg chg="add del">
          <ac:chgData name="Fran Witt" userId="75b9c8d8c1484ff0" providerId="LiveId" clId="{73EA8E0F-B04A-429F-A4A3-8EAB86BD1B19}" dt="2022-03-21T14:26:00.813" v="1007" actId="26606"/>
          <ac:cxnSpMkLst>
            <pc:docMk/>
            <pc:sldMk cId="1980295326" sldId="264"/>
            <ac:cxnSpMk id="14" creationId="{A7F400EE-A8A5-48AF-B4D6-291B52C6F0B0}"/>
          </ac:cxnSpMkLst>
        </pc:cxnChg>
      </pc:sldChg>
      <pc:sldChg chg="addSp modSp new del mod">
        <pc:chgData name="Fran Witt" userId="75b9c8d8c1484ff0" providerId="LiveId" clId="{73EA8E0F-B04A-429F-A4A3-8EAB86BD1B19}" dt="2022-03-21T14:47:09.337" v="1663" actId="2696"/>
        <pc:sldMkLst>
          <pc:docMk/>
          <pc:sldMk cId="3118820440" sldId="265"/>
        </pc:sldMkLst>
        <pc:spChg chg="add mod">
          <ac:chgData name="Fran Witt" userId="75b9c8d8c1484ff0" providerId="LiveId" clId="{73EA8E0F-B04A-429F-A4A3-8EAB86BD1B19}" dt="2022-03-21T14:43:11.686" v="1583" actId="21"/>
          <ac:spMkLst>
            <pc:docMk/>
            <pc:sldMk cId="3118820440" sldId="265"/>
            <ac:spMk id="5" creationId="{AC5C3211-FB54-4DF5-9C10-69958ECCF5D2}"/>
          </ac:spMkLst>
        </pc:spChg>
      </pc:sldChg>
      <pc:sldChg chg="modSp new del mod">
        <pc:chgData name="Fran Witt" userId="75b9c8d8c1484ff0" providerId="LiveId" clId="{73EA8E0F-B04A-429F-A4A3-8EAB86BD1B19}" dt="2022-03-21T14:46:59.148" v="1662" actId="2696"/>
        <pc:sldMkLst>
          <pc:docMk/>
          <pc:sldMk cId="3635226496" sldId="266"/>
        </pc:sldMkLst>
        <pc:spChg chg="mod">
          <ac:chgData name="Fran Witt" userId="75b9c8d8c1484ff0" providerId="LiveId" clId="{73EA8E0F-B04A-429F-A4A3-8EAB86BD1B19}" dt="2022-03-21T11:53:33.895" v="313"/>
          <ac:spMkLst>
            <pc:docMk/>
            <pc:sldMk cId="3635226496" sldId="266"/>
            <ac:spMk id="3" creationId="{7853EC28-B87E-4937-87C0-03EAB9B6C4BD}"/>
          </ac:spMkLst>
        </pc:spChg>
      </pc:sldChg>
      <pc:sldChg chg="modSp new del mod ord">
        <pc:chgData name="Fran Witt" userId="75b9c8d8c1484ff0" providerId="LiveId" clId="{73EA8E0F-B04A-429F-A4A3-8EAB86BD1B19}" dt="2022-03-21T14:40:20.100" v="1556" actId="47"/>
        <pc:sldMkLst>
          <pc:docMk/>
          <pc:sldMk cId="858577067" sldId="267"/>
        </pc:sldMkLst>
        <pc:spChg chg="mod">
          <ac:chgData name="Fran Witt" userId="75b9c8d8c1484ff0" providerId="LiveId" clId="{73EA8E0F-B04A-429F-A4A3-8EAB86BD1B19}" dt="2022-03-21T14:28:32.169" v="1018" actId="21"/>
          <ac:spMkLst>
            <pc:docMk/>
            <pc:sldMk cId="858577067" sldId="267"/>
            <ac:spMk id="3" creationId="{FE4ACDAF-DB25-45B1-9978-C9C4B3FE04B9}"/>
          </ac:spMkLst>
        </pc:spChg>
      </pc:sldChg>
      <pc:sldChg chg="addSp delSp modSp mod setBg">
        <pc:chgData name="Fran Witt" userId="75b9c8d8c1484ff0" providerId="LiveId" clId="{73EA8E0F-B04A-429F-A4A3-8EAB86BD1B19}" dt="2022-03-21T14:19:17.088" v="919" actId="1076"/>
        <pc:sldMkLst>
          <pc:docMk/>
          <pc:sldMk cId="4055614296" sldId="268"/>
        </pc:sldMkLst>
        <pc:spChg chg="mod ord">
          <ac:chgData name="Fran Witt" userId="75b9c8d8c1484ff0" providerId="LiveId" clId="{73EA8E0F-B04A-429F-A4A3-8EAB86BD1B19}" dt="2022-03-21T13:49:40.434" v="742" actId="26606"/>
          <ac:spMkLst>
            <pc:docMk/>
            <pc:sldMk cId="4055614296" sldId="268"/>
            <ac:spMk id="7" creationId="{00000000-0000-0000-0000-000000000000}"/>
          </ac:spMkLst>
        </pc:spChg>
        <pc:spChg chg="mod">
          <ac:chgData name="Fran Witt" userId="75b9c8d8c1484ff0" providerId="LiveId" clId="{73EA8E0F-B04A-429F-A4A3-8EAB86BD1B19}" dt="2022-03-21T14:19:13.754" v="918" actId="1076"/>
          <ac:spMkLst>
            <pc:docMk/>
            <pc:sldMk cId="4055614296" sldId="268"/>
            <ac:spMk id="8" creationId="{00000000-0000-0000-0000-000000000000}"/>
          </ac:spMkLst>
        </pc:spChg>
        <pc:spChg chg="mod">
          <ac:chgData name="Fran Witt" userId="75b9c8d8c1484ff0" providerId="LiveId" clId="{73EA8E0F-B04A-429F-A4A3-8EAB86BD1B19}" dt="2022-03-21T14:19:17.088" v="919" actId="1076"/>
          <ac:spMkLst>
            <pc:docMk/>
            <pc:sldMk cId="4055614296" sldId="268"/>
            <ac:spMk id="9" creationId="{00000000-0000-0000-0000-000000000000}"/>
          </ac:spMkLst>
        </pc:spChg>
        <pc:picChg chg="mod ord">
          <ac:chgData name="Fran Witt" userId="75b9c8d8c1484ff0" providerId="LiveId" clId="{73EA8E0F-B04A-429F-A4A3-8EAB86BD1B19}" dt="2022-03-21T13:49:40.434" v="742" actId="26606"/>
          <ac:picMkLst>
            <pc:docMk/>
            <pc:sldMk cId="4055614296" sldId="268"/>
            <ac:picMk id="5" creationId="{00000000-0000-0000-0000-000000000000}"/>
          </ac:picMkLst>
        </pc:picChg>
        <pc:cxnChg chg="add del">
          <ac:chgData name="Fran Witt" userId="75b9c8d8c1484ff0" providerId="LiveId" clId="{73EA8E0F-B04A-429F-A4A3-8EAB86BD1B19}" dt="2022-03-21T13:49:40.434" v="742" actId="26606"/>
          <ac:cxnSpMkLst>
            <pc:docMk/>
            <pc:sldMk cId="4055614296" sldId="268"/>
            <ac:cxnSpMk id="14" creationId="{A7F400EE-A8A5-48AF-B4D6-291B52C6F0B0}"/>
          </ac:cxnSpMkLst>
        </pc:cxnChg>
      </pc:sldChg>
      <pc:sldChg chg="addSp delSp modSp mod setBg delDesignElem">
        <pc:chgData name="Fran Witt" userId="75b9c8d8c1484ff0" providerId="LiveId" clId="{73EA8E0F-B04A-429F-A4A3-8EAB86BD1B19}" dt="2022-03-21T14:55:22.759" v="1775" actId="1076"/>
        <pc:sldMkLst>
          <pc:docMk/>
          <pc:sldMk cId="3671603191" sldId="269"/>
        </pc:sldMkLst>
        <pc:spChg chg="mod">
          <ac:chgData name="Fran Witt" userId="75b9c8d8c1484ff0" providerId="LiveId" clId="{73EA8E0F-B04A-429F-A4A3-8EAB86BD1B19}" dt="2022-03-21T14:45:41.167" v="1658" actId="14100"/>
          <ac:spMkLst>
            <pc:docMk/>
            <pc:sldMk cId="3671603191" sldId="269"/>
            <ac:spMk id="8" creationId="{00000000-0000-0000-0000-000000000000}"/>
          </ac:spMkLst>
        </pc:spChg>
        <pc:spChg chg="add del mod">
          <ac:chgData name="Fran Witt" userId="75b9c8d8c1484ff0" providerId="LiveId" clId="{73EA8E0F-B04A-429F-A4A3-8EAB86BD1B19}" dt="2022-03-21T14:46:44.390" v="1661" actId="26606"/>
          <ac:spMkLst>
            <pc:docMk/>
            <pc:sldMk cId="3671603191" sldId="269"/>
            <ac:spMk id="9" creationId="{00000000-0000-0000-0000-000000000000}"/>
          </ac:spMkLst>
        </pc:spChg>
        <pc:spChg chg="add del">
          <ac:chgData name="Fran Witt" userId="75b9c8d8c1484ff0" providerId="LiveId" clId="{73EA8E0F-B04A-429F-A4A3-8EAB86BD1B19}" dt="2022-03-21T14:45:08.169" v="1653" actId="26606"/>
          <ac:spMkLst>
            <pc:docMk/>
            <pc:sldMk cId="3671603191" sldId="269"/>
            <ac:spMk id="14" creationId="{D009D6D5-DAC2-4A8B-A17A-E206B9012D09}"/>
          </ac:spMkLst>
        </pc:spChg>
        <pc:spChg chg="add mod">
          <ac:chgData name="Fran Witt" userId="75b9c8d8c1484ff0" providerId="LiveId" clId="{73EA8E0F-B04A-429F-A4A3-8EAB86BD1B19}" dt="2022-03-21T14:53:17.530" v="1761" actId="6549"/>
          <ac:spMkLst>
            <pc:docMk/>
            <pc:sldMk cId="3671603191" sldId="269"/>
            <ac:spMk id="15" creationId="{00000000-0000-0000-0000-000000000000}"/>
          </ac:spMkLst>
        </pc:spChg>
        <pc:graphicFrameChg chg="add del">
          <ac:chgData name="Fran Witt" userId="75b9c8d8c1484ff0" providerId="LiveId" clId="{73EA8E0F-B04A-429F-A4A3-8EAB86BD1B19}" dt="2022-03-21T14:46:44.385" v="1660" actId="26606"/>
          <ac:graphicFrameMkLst>
            <pc:docMk/>
            <pc:sldMk cId="3671603191" sldId="269"/>
            <ac:graphicFrameMk id="13" creationId="{121C0161-EDBC-3777-68D6-D9EBA3DC13E3}"/>
          </ac:graphicFrameMkLst>
        </pc:graphicFrameChg>
        <pc:picChg chg="add mod">
          <ac:chgData name="Fran Witt" userId="75b9c8d8c1484ff0" providerId="LiveId" clId="{73EA8E0F-B04A-429F-A4A3-8EAB86BD1B19}" dt="2022-03-21T14:55:22.759" v="1775" actId="1076"/>
          <ac:picMkLst>
            <pc:docMk/>
            <pc:sldMk cId="3671603191" sldId="269"/>
            <ac:picMk id="4" creationId="{E995BC0F-A76C-4BE7-9378-7C43DDCEAC1B}"/>
          </ac:picMkLst>
        </pc:picChg>
        <pc:picChg chg="mod">
          <ac:chgData name="Fran Witt" userId="75b9c8d8c1484ff0" providerId="LiveId" clId="{73EA8E0F-B04A-429F-A4A3-8EAB86BD1B19}" dt="2022-03-21T14:45:08.169" v="1653" actId="26606"/>
          <ac:picMkLst>
            <pc:docMk/>
            <pc:sldMk cId="3671603191" sldId="269"/>
            <ac:picMk id="5" creationId="{00000000-0000-0000-0000-000000000000}"/>
          </ac:picMkLst>
        </pc:picChg>
        <pc:cxnChg chg="add del">
          <ac:chgData name="Fran Witt" userId="75b9c8d8c1484ff0" providerId="LiveId" clId="{73EA8E0F-B04A-429F-A4A3-8EAB86BD1B19}" dt="2022-03-21T14:46:44.390" v="1661" actId="26606"/>
          <ac:cxnSpMkLst>
            <pc:docMk/>
            <pc:sldMk cId="3671603191" sldId="269"/>
            <ac:cxnSpMk id="11" creationId="{A7F400EE-A8A5-48AF-B4D6-291B52C6F0B0}"/>
          </ac:cxnSpMkLst>
        </pc:cxnChg>
        <pc:cxnChg chg="add">
          <ac:chgData name="Fran Witt" userId="75b9c8d8c1484ff0" providerId="LiveId" clId="{73EA8E0F-B04A-429F-A4A3-8EAB86BD1B19}" dt="2022-03-21T14:46:44.390" v="1661" actId="26606"/>
          <ac:cxnSpMkLst>
            <pc:docMk/>
            <pc:sldMk cId="3671603191" sldId="269"/>
            <ac:cxnSpMk id="16" creationId="{A7F400EE-A8A5-48AF-B4D6-291B52C6F0B0}"/>
          </ac:cxnSpMkLst>
        </pc:cxn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openknowledge.worldbank.org/handle/10986/34586"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openknowledge.worldbank.org/handle/10986/3458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9F7BD-3FA5-4C65-B455-1804868C54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32B2EB-7F2D-4924-BBA4-7FD6A3E217D7}">
      <dgm:prSet/>
      <dgm:spPr/>
      <dgm:t>
        <a:bodyPr/>
        <a:lstStyle/>
        <a:p>
          <a:r>
            <a:rPr lang="en-US" dirty="0"/>
            <a:t>DPF can influence investment decisions towards either carbon-intensive development, such as oil, gas or coal, or low-carbon development. </a:t>
          </a:r>
        </a:p>
      </dgm:t>
    </dgm:pt>
    <dgm:pt modelId="{A5998CA3-F685-4144-964F-5AC091CE728B}" type="parTrans" cxnId="{CEB3F4E2-BBD4-4FDD-BF84-31B2911D7AA8}">
      <dgm:prSet/>
      <dgm:spPr/>
      <dgm:t>
        <a:bodyPr/>
        <a:lstStyle/>
        <a:p>
          <a:endParaRPr lang="en-US"/>
        </a:p>
      </dgm:t>
    </dgm:pt>
    <dgm:pt modelId="{10280E0E-E53F-4AC3-8304-F23FE8254044}" type="sibTrans" cxnId="{CEB3F4E2-BBD4-4FDD-BF84-31B2911D7AA8}">
      <dgm:prSet/>
      <dgm:spPr/>
      <dgm:t>
        <a:bodyPr/>
        <a:lstStyle/>
        <a:p>
          <a:endParaRPr lang="en-US"/>
        </a:p>
      </dgm:t>
    </dgm:pt>
    <dgm:pt modelId="{0D2A1B61-CC96-4A81-B2FC-CEDA8678AAD5}">
      <dgm:prSet/>
      <dgm:spPr/>
      <dgm:t>
        <a:bodyPr/>
        <a:lstStyle/>
        <a:p>
          <a:r>
            <a:rPr lang="en-US" dirty="0"/>
            <a:t>However, the World Bank’s 2021 Climate Action Plan still identifies gas as a transition fuel.</a:t>
          </a:r>
        </a:p>
      </dgm:t>
    </dgm:pt>
    <dgm:pt modelId="{E0C29D78-C6B7-42DC-9741-CB0EA3756533}" type="parTrans" cxnId="{AFE01928-C49B-4DE1-A1D0-F5E03EE3CACC}">
      <dgm:prSet/>
      <dgm:spPr/>
      <dgm:t>
        <a:bodyPr/>
        <a:lstStyle/>
        <a:p>
          <a:endParaRPr lang="en-US"/>
        </a:p>
      </dgm:t>
    </dgm:pt>
    <dgm:pt modelId="{D5BB8BF8-397E-4F07-BF5A-B3D364EBC24D}" type="sibTrans" cxnId="{AFE01928-C49B-4DE1-A1D0-F5E03EE3CACC}">
      <dgm:prSet/>
      <dgm:spPr/>
      <dgm:t>
        <a:bodyPr/>
        <a:lstStyle/>
        <a:p>
          <a:endParaRPr lang="en-US"/>
        </a:p>
      </dgm:t>
    </dgm:pt>
    <dgm:pt modelId="{F3A2A177-6AC2-4242-9F56-F4E792DE1688}">
      <dgm:prSet/>
      <dgm:spPr/>
      <dgm:t>
        <a:bodyPr/>
        <a:lstStyle/>
        <a:p>
          <a:r>
            <a:rPr lang="en-GB" u="sng" dirty="0">
              <a:solidFill>
                <a:schemeClr val="tx1"/>
              </a:solidFill>
              <a:uFillTx/>
              <a:hlinkClick xmlns:r="http://schemas.openxmlformats.org/officeDocument/2006/relationships" r:id="rId1">
                <a:extLst>
                  <a:ext uri="{A12FA001-AC4F-418D-AE19-62706E023703}">
                    <ahyp:hlinkClr xmlns:ahyp="http://schemas.microsoft.com/office/drawing/2018/hyperlinkcolor" val="tx"/>
                  </a:ext>
                </a:extLst>
              </a:hlinkClick>
            </a:rPr>
            <a:t>The World Bank’s own analysis</a:t>
          </a:r>
          <a:r>
            <a:rPr lang="en-GB" u="sng" dirty="0">
              <a:solidFill>
                <a:schemeClr val="tx1"/>
              </a:solidFill>
              <a:uFillTx/>
            </a:rPr>
            <a:t>:</a:t>
          </a:r>
          <a:r>
            <a:rPr lang="en-GB" dirty="0"/>
            <a:t> a large and sustained expansion of solar PV and wind power, alongside hydropower and substantial investments in the grid, would be both achievable and desirable in Pakistan.</a:t>
          </a:r>
          <a:endParaRPr lang="en-US" dirty="0"/>
        </a:p>
      </dgm:t>
    </dgm:pt>
    <dgm:pt modelId="{506C9989-5313-4E0A-9D37-9250C469D67B}" type="parTrans" cxnId="{041E5D1C-08B1-445C-B04B-6E8F2CAA9886}">
      <dgm:prSet/>
      <dgm:spPr/>
      <dgm:t>
        <a:bodyPr/>
        <a:lstStyle/>
        <a:p>
          <a:endParaRPr lang="en-US"/>
        </a:p>
      </dgm:t>
    </dgm:pt>
    <dgm:pt modelId="{9F802A99-6E86-4435-863D-E4F0BD27CF38}" type="sibTrans" cxnId="{041E5D1C-08B1-445C-B04B-6E8F2CAA9886}">
      <dgm:prSet/>
      <dgm:spPr/>
      <dgm:t>
        <a:bodyPr/>
        <a:lstStyle/>
        <a:p>
          <a:endParaRPr lang="en-US"/>
        </a:p>
      </dgm:t>
    </dgm:pt>
    <dgm:pt modelId="{392F7D70-9E59-4D2A-AA40-16379DA6B320}">
      <dgm:prSet/>
      <dgm:spPr/>
      <dgm:t>
        <a:bodyPr/>
        <a:lstStyle/>
        <a:p>
          <a:r>
            <a:rPr lang="en-GB"/>
            <a:t>Sustainable renewable energy would provide long-term economic, supply security, and environmental benefits. </a:t>
          </a:r>
          <a:endParaRPr lang="en-US"/>
        </a:p>
      </dgm:t>
    </dgm:pt>
    <dgm:pt modelId="{E6EBC9BB-E2DA-44ED-8F20-65804B99CB35}" type="parTrans" cxnId="{CF3A7A7D-0EA0-41FB-BB4B-6FF9D13B8609}">
      <dgm:prSet/>
      <dgm:spPr/>
      <dgm:t>
        <a:bodyPr/>
        <a:lstStyle/>
        <a:p>
          <a:endParaRPr lang="en-US"/>
        </a:p>
      </dgm:t>
    </dgm:pt>
    <dgm:pt modelId="{4355F1F6-E6CB-4843-B4E8-F14D4A1C66F2}" type="sibTrans" cxnId="{CF3A7A7D-0EA0-41FB-BB4B-6FF9D13B8609}">
      <dgm:prSet/>
      <dgm:spPr/>
      <dgm:t>
        <a:bodyPr/>
        <a:lstStyle/>
        <a:p>
          <a:endParaRPr lang="en-US"/>
        </a:p>
      </dgm:t>
    </dgm:pt>
    <dgm:pt modelId="{3402376F-418F-44C3-A78D-79454BAF12E8}" type="pres">
      <dgm:prSet presAssocID="{2EB9F7BD-3FA5-4C65-B455-1804868C54BA}" presName="linear" presStyleCnt="0">
        <dgm:presLayoutVars>
          <dgm:animLvl val="lvl"/>
          <dgm:resizeHandles val="exact"/>
        </dgm:presLayoutVars>
      </dgm:prSet>
      <dgm:spPr/>
    </dgm:pt>
    <dgm:pt modelId="{0DAFBFDE-EC38-47C2-9B94-34C142153510}" type="pres">
      <dgm:prSet presAssocID="{9C32B2EB-7F2D-4924-BBA4-7FD6A3E217D7}" presName="parentText" presStyleLbl="node1" presStyleIdx="0" presStyleCnt="4">
        <dgm:presLayoutVars>
          <dgm:chMax val="0"/>
          <dgm:bulletEnabled val="1"/>
        </dgm:presLayoutVars>
      </dgm:prSet>
      <dgm:spPr/>
    </dgm:pt>
    <dgm:pt modelId="{39A784F2-D5E1-4C99-B091-11F0CC73857C}" type="pres">
      <dgm:prSet presAssocID="{10280E0E-E53F-4AC3-8304-F23FE8254044}" presName="spacer" presStyleCnt="0"/>
      <dgm:spPr/>
    </dgm:pt>
    <dgm:pt modelId="{41ED4CF2-EBE1-49F7-B955-A58D233926AC}" type="pres">
      <dgm:prSet presAssocID="{0D2A1B61-CC96-4A81-B2FC-CEDA8678AAD5}" presName="parentText" presStyleLbl="node1" presStyleIdx="1" presStyleCnt="4" custLinFactY="187914" custLinFactNeighborX="0" custLinFactNeighborY="200000">
        <dgm:presLayoutVars>
          <dgm:chMax val="0"/>
          <dgm:bulletEnabled val="1"/>
        </dgm:presLayoutVars>
      </dgm:prSet>
      <dgm:spPr/>
    </dgm:pt>
    <dgm:pt modelId="{9DBAA2FF-3FA4-4B1D-8B15-80EF443E9486}" type="pres">
      <dgm:prSet presAssocID="{D5BB8BF8-397E-4F07-BF5A-B3D364EBC24D}" presName="spacer" presStyleCnt="0"/>
      <dgm:spPr/>
    </dgm:pt>
    <dgm:pt modelId="{6D0A4A39-56CA-4B01-B845-D0841AD1A88E}" type="pres">
      <dgm:prSet presAssocID="{F3A2A177-6AC2-4242-9F56-F4E792DE1688}" presName="parentText" presStyleLbl="node1" presStyleIdx="2" presStyleCnt="4" custLinFactY="-100450" custLinFactNeighborX="-350" custLinFactNeighborY="-200000">
        <dgm:presLayoutVars>
          <dgm:chMax val="0"/>
          <dgm:bulletEnabled val="1"/>
        </dgm:presLayoutVars>
      </dgm:prSet>
      <dgm:spPr/>
    </dgm:pt>
    <dgm:pt modelId="{BB173BC8-1EA1-4336-A4CE-778433ED8E98}" type="pres">
      <dgm:prSet presAssocID="{9F802A99-6E86-4435-863D-E4F0BD27CF38}" presName="spacer" presStyleCnt="0"/>
      <dgm:spPr/>
    </dgm:pt>
    <dgm:pt modelId="{564C9D9D-AE54-46D7-BADE-B3C02A14ECB6}" type="pres">
      <dgm:prSet presAssocID="{392F7D70-9E59-4D2A-AA40-16379DA6B320}" presName="parentText" presStyleLbl="node1" presStyleIdx="3" presStyleCnt="4" custLinFactY="-101420" custLinFactNeighborY="-200000">
        <dgm:presLayoutVars>
          <dgm:chMax val="0"/>
          <dgm:bulletEnabled val="1"/>
        </dgm:presLayoutVars>
      </dgm:prSet>
      <dgm:spPr/>
    </dgm:pt>
  </dgm:ptLst>
  <dgm:cxnLst>
    <dgm:cxn modelId="{041E5D1C-08B1-445C-B04B-6E8F2CAA9886}" srcId="{2EB9F7BD-3FA5-4C65-B455-1804868C54BA}" destId="{F3A2A177-6AC2-4242-9F56-F4E792DE1688}" srcOrd="2" destOrd="0" parTransId="{506C9989-5313-4E0A-9D37-9250C469D67B}" sibTransId="{9F802A99-6E86-4435-863D-E4F0BD27CF38}"/>
    <dgm:cxn modelId="{AFE01928-C49B-4DE1-A1D0-F5E03EE3CACC}" srcId="{2EB9F7BD-3FA5-4C65-B455-1804868C54BA}" destId="{0D2A1B61-CC96-4A81-B2FC-CEDA8678AAD5}" srcOrd="1" destOrd="0" parTransId="{E0C29D78-C6B7-42DC-9741-CB0EA3756533}" sibTransId="{D5BB8BF8-397E-4F07-BF5A-B3D364EBC24D}"/>
    <dgm:cxn modelId="{113D1D3C-7997-47B4-A0D7-643153376300}" type="presOf" srcId="{F3A2A177-6AC2-4242-9F56-F4E792DE1688}" destId="{6D0A4A39-56CA-4B01-B845-D0841AD1A88E}" srcOrd="0" destOrd="0" presId="urn:microsoft.com/office/officeart/2005/8/layout/vList2"/>
    <dgm:cxn modelId="{1C5AE762-F0D0-4160-AE19-205704A58126}" type="presOf" srcId="{9C32B2EB-7F2D-4924-BBA4-7FD6A3E217D7}" destId="{0DAFBFDE-EC38-47C2-9B94-34C142153510}" srcOrd="0" destOrd="0" presId="urn:microsoft.com/office/officeart/2005/8/layout/vList2"/>
    <dgm:cxn modelId="{CF3A7A7D-0EA0-41FB-BB4B-6FF9D13B8609}" srcId="{2EB9F7BD-3FA5-4C65-B455-1804868C54BA}" destId="{392F7D70-9E59-4D2A-AA40-16379DA6B320}" srcOrd="3" destOrd="0" parTransId="{E6EBC9BB-E2DA-44ED-8F20-65804B99CB35}" sibTransId="{4355F1F6-E6CB-4843-B4E8-F14D4A1C66F2}"/>
    <dgm:cxn modelId="{D9F885AA-9E38-4459-AAF9-309EDE8B32CF}" type="presOf" srcId="{2EB9F7BD-3FA5-4C65-B455-1804868C54BA}" destId="{3402376F-418F-44C3-A78D-79454BAF12E8}" srcOrd="0" destOrd="0" presId="urn:microsoft.com/office/officeart/2005/8/layout/vList2"/>
    <dgm:cxn modelId="{145FB4B7-B42E-474F-9F97-266FD5DAF21B}" type="presOf" srcId="{0D2A1B61-CC96-4A81-B2FC-CEDA8678AAD5}" destId="{41ED4CF2-EBE1-49F7-B955-A58D233926AC}" srcOrd="0" destOrd="0" presId="urn:microsoft.com/office/officeart/2005/8/layout/vList2"/>
    <dgm:cxn modelId="{9CC1A9DF-9582-438B-A407-9CFF60E13AF6}" type="presOf" srcId="{392F7D70-9E59-4D2A-AA40-16379DA6B320}" destId="{564C9D9D-AE54-46D7-BADE-B3C02A14ECB6}" srcOrd="0" destOrd="0" presId="urn:microsoft.com/office/officeart/2005/8/layout/vList2"/>
    <dgm:cxn modelId="{CEB3F4E2-BBD4-4FDD-BF84-31B2911D7AA8}" srcId="{2EB9F7BD-3FA5-4C65-B455-1804868C54BA}" destId="{9C32B2EB-7F2D-4924-BBA4-7FD6A3E217D7}" srcOrd="0" destOrd="0" parTransId="{A5998CA3-F685-4144-964F-5AC091CE728B}" sibTransId="{10280E0E-E53F-4AC3-8304-F23FE8254044}"/>
    <dgm:cxn modelId="{587BA10F-037F-475B-B320-9FC77859E4DC}" type="presParOf" srcId="{3402376F-418F-44C3-A78D-79454BAF12E8}" destId="{0DAFBFDE-EC38-47C2-9B94-34C142153510}" srcOrd="0" destOrd="0" presId="urn:microsoft.com/office/officeart/2005/8/layout/vList2"/>
    <dgm:cxn modelId="{694231C5-6041-4701-B227-F3EC84FF8F67}" type="presParOf" srcId="{3402376F-418F-44C3-A78D-79454BAF12E8}" destId="{39A784F2-D5E1-4C99-B091-11F0CC73857C}" srcOrd="1" destOrd="0" presId="urn:microsoft.com/office/officeart/2005/8/layout/vList2"/>
    <dgm:cxn modelId="{6631F3BE-6573-4D4E-AF4A-5D9BFC204B5F}" type="presParOf" srcId="{3402376F-418F-44C3-A78D-79454BAF12E8}" destId="{41ED4CF2-EBE1-49F7-B955-A58D233926AC}" srcOrd="2" destOrd="0" presId="urn:microsoft.com/office/officeart/2005/8/layout/vList2"/>
    <dgm:cxn modelId="{1BEEBD1A-BA5F-4091-83AD-FB8942B5765F}" type="presParOf" srcId="{3402376F-418F-44C3-A78D-79454BAF12E8}" destId="{9DBAA2FF-3FA4-4B1D-8B15-80EF443E9486}" srcOrd="3" destOrd="0" presId="urn:microsoft.com/office/officeart/2005/8/layout/vList2"/>
    <dgm:cxn modelId="{120C944E-9383-4981-8720-EE9C65EA2776}" type="presParOf" srcId="{3402376F-418F-44C3-A78D-79454BAF12E8}" destId="{6D0A4A39-56CA-4B01-B845-D0841AD1A88E}" srcOrd="4" destOrd="0" presId="urn:microsoft.com/office/officeart/2005/8/layout/vList2"/>
    <dgm:cxn modelId="{E2AC1C09-B75F-47BB-BB17-BDC4575EE6C3}" type="presParOf" srcId="{3402376F-418F-44C3-A78D-79454BAF12E8}" destId="{BB173BC8-1EA1-4336-A4CE-778433ED8E98}" srcOrd="5" destOrd="0" presId="urn:microsoft.com/office/officeart/2005/8/layout/vList2"/>
    <dgm:cxn modelId="{5AE8F10F-563C-4DE2-91E5-46E9097B415D}" type="presParOf" srcId="{3402376F-418F-44C3-A78D-79454BAF12E8}" destId="{564C9D9D-AE54-46D7-BADE-B3C02A14ECB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FBFDE-EC38-47C2-9B94-34C142153510}">
      <dsp:nvSpPr>
        <dsp:cNvPr id="0" name=""/>
        <dsp:cNvSpPr/>
      </dsp:nvSpPr>
      <dsp:spPr>
        <a:xfrm>
          <a:off x="0" y="33489"/>
          <a:ext cx="658648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DPF can influence investment decisions towards either carbon-intensive development, such as oil, gas or coal, or low-carbon development. </a:t>
          </a:r>
        </a:p>
      </dsp:txBody>
      <dsp:txXfrm>
        <a:off x="43693" y="77182"/>
        <a:ext cx="6499103" cy="807664"/>
      </dsp:txXfrm>
    </dsp:sp>
    <dsp:sp modelId="{41ED4CF2-EBE1-49F7-B955-A58D233926AC}">
      <dsp:nvSpPr>
        <dsp:cNvPr id="0" name=""/>
        <dsp:cNvSpPr/>
      </dsp:nvSpPr>
      <dsp:spPr>
        <a:xfrm>
          <a:off x="0" y="2748703"/>
          <a:ext cx="658648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However, the World Bank’s 2021 Climate Action Plan still identifies gas as a transition fuel.</a:t>
          </a:r>
        </a:p>
      </dsp:txBody>
      <dsp:txXfrm>
        <a:off x="43693" y="2792396"/>
        <a:ext cx="6499103" cy="807664"/>
      </dsp:txXfrm>
    </dsp:sp>
    <dsp:sp modelId="{6D0A4A39-56CA-4B01-B845-D0841AD1A88E}">
      <dsp:nvSpPr>
        <dsp:cNvPr id="0" name=""/>
        <dsp:cNvSpPr/>
      </dsp:nvSpPr>
      <dsp:spPr>
        <a:xfrm>
          <a:off x="0" y="924511"/>
          <a:ext cx="658648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u="sng" kern="1200" dirty="0">
              <a:solidFill>
                <a:schemeClr val="tx1"/>
              </a:solidFill>
              <a:uFillTx/>
              <a:hlinkClick xmlns:r="http://schemas.openxmlformats.org/officeDocument/2006/relationships" r:id="rId1">
                <a:extLst>
                  <a:ext uri="{A12FA001-AC4F-418D-AE19-62706E023703}">
                    <ahyp:hlinkClr xmlns:ahyp="http://schemas.microsoft.com/office/drawing/2018/hyperlinkcolor" val="tx"/>
                  </a:ext>
                </a:extLst>
              </a:hlinkClick>
            </a:rPr>
            <a:t>The World Bank’s own analysis</a:t>
          </a:r>
          <a:r>
            <a:rPr lang="en-GB" sz="1600" u="sng" kern="1200" dirty="0">
              <a:solidFill>
                <a:schemeClr val="tx1"/>
              </a:solidFill>
              <a:uFillTx/>
            </a:rPr>
            <a:t>:</a:t>
          </a:r>
          <a:r>
            <a:rPr lang="en-GB" sz="1600" kern="1200" dirty="0"/>
            <a:t> a large and sustained expansion of solar PV and wind power, alongside hydropower and substantial investments in the grid, would be both achievable and desirable in Pakistan.</a:t>
          </a:r>
          <a:endParaRPr lang="en-US" sz="1600" kern="1200" dirty="0"/>
        </a:p>
      </dsp:txBody>
      <dsp:txXfrm>
        <a:off x="43693" y="968204"/>
        <a:ext cx="6499103" cy="807664"/>
      </dsp:txXfrm>
    </dsp:sp>
    <dsp:sp modelId="{564C9D9D-AE54-46D7-BADE-B3C02A14ECB6}">
      <dsp:nvSpPr>
        <dsp:cNvPr id="0" name=""/>
        <dsp:cNvSpPr/>
      </dsp:nvSpPr>
      <dsp:spPr>
        <a:xfrm>
          <a:off x="0" y="1856959"/>
          <a:ext cx="658648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Sustainable renewable energy would provide long-term economic, supply security, and environmental benefits. </a:t>
          </a:r>
          <a:endParaRPr lang="en-US" sz="1600" kern="1200"/>
        </a:p>
      </dsp:txBody>
      <dsp:txXfrm>
        <a:off x="43693" y="1900652"/>
        <a:ext cx="6499103" cy="807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E3B7D1-680A-4D4E-B622-E229CC424A19}"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97412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3B7D1-680A-4D4E-B622-E229CC424A19}"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7521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3B7D1-680A-4D4E-B622-E229CC424A19}"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162422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3B7D1-680A-4D4E-B622-E229CC424A19}"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204550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3B7D1-680A-4D4E-B622-E229CC424A19}"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19412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E3B7D1-680A-4D4E-B622-E229CC424A19}"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25200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E3B7D1-680A-4D4E-B622-E229CC424A19}"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6936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E3B7D1-680A-4D4E-B622-E229CC424A19}"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99937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3B7D1-680A-4D4E-B622-E229CC424A19}"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109724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3B7D1-680A-4D4E-B622-E229CC424A19}"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103663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3B7D1-680A-4D4E-B622-E229CC424A19}"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A4901-DF8D-8540-A12B-4D8EA144839E}" type="slidenum">
              <a:rPr lang="en-US" smtClean="0"/>
              <a:t>‹#›</a:t>
            </a:fld>
            <a:endParaRPr lang="en-US"/>
          </a:p>
        </p:txBody>
      </p:sp>
    </p:spTree>
    <p:extLst>
      <p:ext uri="{BB962C8B-B14F-4D97-AF65-F5344CB8AC3E}">
        <p14:creationId xmlns:p14="http://schemas.microsoft.com/office/powerpoint/2010/main" val="26632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3B7D1-680A-4D4E-B622-E229CC424A19}" type="datetimeFigureOut">
              <a:rPr lang="en-US" smtClean="0"/>
              <a:t>3/21/2022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A4901-DF8D-8540-A12B-4D8EA144839E}" type="slidenum">
              <a:rPr lang="en-US" smtClean="0"/>
              <a:t>‹#›</a:t>
            </a:fld>
            <a:endParaRPr lang="en-US"/>
          </a:p>
        </p:txBody>
      </p:sp>
    </p:spTree>
    <p:extLst>
      <p:ext uri="{BB962C8B-B14F-4D97-AF65-F5344CB8AC3E}">
        <p14:creationId xmlns:p14="http://schemas.microsoft.com/office/powerpoint/2010/main" val="66601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hyperlink" Target="https://www.re-course.org/news/world-banks-development-policy-finance-2015-to-2021-stuck-in-a-carbon-intensive-rut/"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openknowledge.worldbank.org/bitstream/handle/10986/34549/Pakistan-Systematic-Country-Diagnostic-Leveling-the-Playing-Field.pdf?sequence=4&amp;isAllowed=y"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hyperlink" Target="https://thedocs.worldbank.org/en/doc/91ff73baebfaebc1a256dda62569dc74-0290032022/original/DPFdevpolicyactiondatabase2021.xlsx" TargetMode="External"/><Relationship Id="rId4" Type="http://schemas.openxmlformats.org/officeDocument/2006/relationships/hyperlink" Target="https://forms.gle/UPatuNoFKtJ6NZYf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www.worldbank.org/en/news/press-release/2021/08/07/world-bank-vice-president-visits-pakistan-emphasizes-importance-of-structural-reforms-to-sustain-recovery"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hyperlink" Target="https://ieefa.org/ieefa-pakistans-new-long-term-power-plan-one-step-forward-two-steps-back/"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emf"/><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e-course.org/wp-content/uploads/2021/12/World-Bank%E2%80%99s-Development-Policy-Finance-2015-to-2021-Stuck-in-a-carbon-intensive-rut_final.pd"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rita\Downloads\Untitled-3-01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73096" y="3926541"/>
            <a:ext cx="3787902" cy="2400657"/>
          </a:xfrm>
          <a:prstGeom prst="rect">
            <a:avLst/>
          </a:prstGeom>
          <a:noFill/>
        </p:spPr>
        <p:txBody>
          <a:bodyPr wrap="square" rtlCol="0">
            <a:spAutoFit/>
          </a:bodyPr>
          <a:lstStyle/>
          <a:p>
            <a:pPr algn="r"/>
            <a:r>
              <a:rPr lang="en-US" sz="3000" dirty="0">
                <a:solidFill>
                  <a:srgbClr val="808285"/>
                </a:solidFill>
                <a:latin typeface="Raleway" charset="0"/>
                <a:ea typeface="Raleway" charset="0"/>
                <a:cs typeface="Raleway" charset="0"/>
              </a:rPr>
              <a:t>World Bank Development Policy Finance and the Energy Sector in Pakistan</a:t>
            </a:r>
          </a:p>
        </p:txBody>
      </p:sp>
      <p:pic>
        <p:nvPicPr>
          <p:cNvPr id="9" name="Picture 8"/>
          <p:cNvPicPr>
            <a:picLocks noChangeAspect="1"/>
          </p:cNvPicPr>
          <p:nvPr/>
        </p:nvPicPr>
        <p:blipFill>
          <a:blip r:embed="rId3"/>
          <a:stretch>
            <a:fillRect/>
          </a:stretch>
        </p:blipFill>
        <p:spPr>
          <a:xfrm>
            <a:off x="7451699" y="2576945"/>
            <a:ext cx="4107813" cy="1165125"/>
          </a:xfrm>
          <a:prstGeom prst="rect">
            <a:avLst/>
          </a:prstGeom>
        </p:spPr>
      </p:pic>
    </p:spTree>
    <p:extLst>
      <p:ext uri="{BB962C8B-B14F-4D97-AF65-F5344CB8AC3E}">
        <p14:creationId xmlns:p14="http://schemas.microsoft.com/office/powerpoint/2010/main" val="186516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39" y="-2366"/>
            <a:ext cx="12422078" cy="6856816"/>
          </a:xfrm>
          <a:prstGeom prst="rect">
            <a:avLst/>
          </a:prstGeom>
        </p:spPr>
      </p:pic>
      <p:sp>
        <p:nvSpPr>
          <p:cNvPr id="2" name="TextBox 1"/>
          <p:cNvSpPr txBox="1"/>
          <p:nvPr/>
        </p:nvSpPr>
        <p:spPr>
          <a:xfrm>
            <a:off x="7023100" y="2945690"/>
            <a:ext cx="4318000" cy="1015663"/>
          </a:xfrm>
          <a:prstGeom prst="rect">
            <a:avLst/>
          </a:prstGeom>
          <a:noFill/>
        </p:spPr>
        <p:txBody>
          <a:bodyPr wrap="square" rtlCol="0">
            <a:spAutoFit/>
          </a:bodyPr>
          <a:lstStyle/>
          <a:p>
            <a:pPr algn="r"/>
            <a:r>
              <a:rPr lang="en-US" sz="6000" dirty="0">
                <a:solidFill>
                  <a:schemeClr val="bg1"/>
                </a:solidFill>
                <a:latin typeface="Raleway Light" charset="0"/>
                <a:ea typeface="Raleway Light" charset="0"/>
                <a:cs typeface="Raleway Light" charset="0"/>
              </a:rPr>
              <a:t>Title 1</a:t>
            </a:r>
          </a:p>
        </p:txBody>
      </p:sp>
      <p:pic>
        <p:nvPicPr>
          <p:cNvPr id="6" name="Picture 5" descr="A picture containing calendar&#10;&#10;Description automatically generated">
            <a:extLst>
              <a:ext uri="{FF2B5EF4-FFF2-40B4-BE49-F238E27FC236}">
                <a16:creationId xmlns:a16="http://schemas.microsoft.com/office/drawing/2014/main" id="{F7B1EAC7-E455-4FE6-8D66-43649CC5418D}"/>
              </a:ext>
            </a:extLst>
          </p:cNvPr>
          <p:cNvPicPr>
            <a:picLocks noChangeAspect="1"/>
          </p:cNvPicPr>
          <p:nvPr/>
        </p:nvPicPr>
        <p:blipFill>
          <a:blip r:embed="rId4"/>
          <a:stretch>
            <a:fillRect/>
          </a:stretch>
        </p:blipFill>
        <p:spPr>
          <a:xfrm>
            <a:off x="5283787" y="-1183"/>
            <a:ext cx="6858000" cy="6858000"/>
          </a:xfrm>
          <a:prstGeom prst="rect">
            <a:avLst/>
          </a:prstGeom>
        </p:spPr>
      </p:pic>
      <p:sp>
        <p:nvSpPr>
          <p:cNvPr id="7" name="TextBox 6">
            <a:extLst>
              <a:ext uri="{FF2B5EF4-FFF2-40B4-BE49-F238E27FC236}">
                <a16:creationId xmlns:a16="http://schemas.microsoft.com/office/drawing/2014/main" id="{B8478BFF-E15B-461B-A6AA-66A7FCE0C721}"/>
              </a:ext>
            </a:extLst>
          </p:cNvPr>
          <p:cNvSpPr txBox="1"/>
          <p:nvPr/>
        </p:nvSpPr>
        <p:spPr>
          <a:xfrm>
            <a:off x="196948" y="1145197"/>
            <a:ext cx="5086839" cy="2308324"/>
          </a:xfrm>
          <a:prstGeom prst="rect">
            <a:avLst/>
          </a:prstGeom>
          <a:noFill/>
        </p:spPr>
        <p:txBody>
          <a:bodyPr wrap="square" rtlCol="0">
            <a:spAutoFit/>
          </a:bodyPr>
          <a:lstStyle/>
          <a:p>
            <a:r>
              <a:rPr lang="en-GB" sz="3600" dirty="0">
                <a:hlinkClick r:id="rId5"/>
              </a:rPr>
              <a:t>World Bank Development Policy Finance, 2015 – 2021: Stuck in a carbon </a:t>
            </a:r>
            <a:r>
              <a:rPr lang="en-GB" sz="3600" dirty="0" err="1">
                <a:hlinkClick r:id="rId5"/>
              </a:rPr>
              <a:t>instensive</a:t>
            </a:r>
            <a:r>
              <a:rPr lang="en-GB" sz="3600" dirty="0">
                <a:hlinkClick r:id="rId5"/>
              </a:rPr>
              <a:t> rut</a:t>
            </a:r>
            <a:endParaRPr lang="en-GB" sz="3600" dirty="0"/>
          </a:p>
        </p:txBody>
      </p:sp>
    </p:spTree>
    <p:extLst>
      <p:ext uri="{BB962C8B-B14F-4D97-AF65-F5344CB8AC3E}">
        <p14:creationId xmlns:p14="http://schemas.microsoft.com/office/powerpoint/2010/main" val="107125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7" name="TextBox 6"/>
          <p:cNvSpPr txBox="1"/>
          <p:nvPr/>
        </p:nvSpPr>
        <p:spPr>
          <a:xfrm>
            <a:off x="9910481" y="6400799"/>
            <a:ext cx="1750517" cy="276999"/>
          </a:xfrm>
          <a:prstGeom prst="rect">
            <a:avLst/>
          </a:prstGeom>
          <a:noFill/>
        </p:spPr>
        <p:txBody>
          <a:bodyPr wrap="square" rtlCol="0">
            <a:spAutoFit/>
          </a:bodyPr>
          <a:lstStyle/>
          <a:p>
            <a:pPr algn="ctr"/>
            <a:r>
              <a:rPr lang="en-US" sz="1200">
                <a:solidFill>
                  <a:srgbClr val="808285"/>
                </a:solidFill>
                <a:latin typeface="Raleway" charset="0"/>
                <a:ea typeface="Raleway" charset="0"/>
                <a:cs typeface="Raleway" charset="0"/>
              </a:rPr>
              <a:t>www.re-course.org</a:t>
            </a:r>
            <a:endParaRPr lang="en-US" sz="1200" dirty="0">
              <a:solidFill>
                <a:srgbClr val="808285"/>
              </a:solidFill>
              <a:latin typeface="Raleway" charset="0"/>
              <a:ea typeface="Raleway" charset="0"/>
              <a:cs typeface="Raleway" charset="0"/>
            </a:endParaRPr>
          </a:p>
        </p:txBody>
      </p:sp>
      <p:sp>
        <p:nvSpPr>
          <p:cNvPr id="8" name="TextBox 7"/>
          <p:cNvSpPr txBox="1"/>
          <p:nvPr/>
        </p:nvSpPr>
        <p:spPr>
          <a:xfrm>
            <a:off x="1129553" y="694340"/>
            <a:ext cx="3859306" cy="1384995"/>
          </a:xfrm>
          <a:prstGeom prst="rect">
            <a:avLst/>
          </a:prstGeom>
          <a:noFill/>
        </p:spPr>
        <p:txBody>
          <a:bodyPr wrap="square" rtlCol="0">
            <a:spAutoFit/>
          </a:bodyPr>
          <a:lstStyle/>
          <a:p>
            <a:r>
              <a:rPr lang="en-US" sz="2800" dirty="0">
                <a:solidFill>
                  <a:srgbClr val="808285"/>
                </a:solidFill>
                <a:latin typeface="Raleway SemiBold" charset="0"/>
                <a:ea typeface="Raleway SemiBold" charset="0"/>
                <a:cs typeface="Raleway SemiBold" charset="0"/>
              </a:rPr>
              <a:t>What is World Bank Development Policy Finance (DPF)?</a:t>
            </a:r>
          </a:p>
        </p:txBody>
      </p:sp>
      <p:sp>
        <p:nvSpPr>
          <p:cNvPr id="9" name="TextBox 8"/>
          <p:cNvSpPr txBox="1"/>
          <p:nvPr/>
        </p:nvSpPr>
        <p:spPr>
          <a:xfrm>
            <a:off x="1129553" y="2114236"/>
            <a:ext cx="10691578" cy="4493538"/>
          </a:xfrm>
          <a:prstGeom prst="rect">
            <a:avLst/>
          </a:prstGeom>
          <a:noFill/>
        </p:spPr>
        <p:txBody>
          <a:bodyPr wrap="square" rtlCol="0">
            <a:spAutoFit/>
          </a:bodyPr>
          <a:lstStyle/>
          <a:p>
            <a:r>
              <a:rPr lang="en-GB" sz="1600" b="0" i="0" dirty="0">
                <a:solidFill>
                  <a:srgbClr val="333333"/>
                </a:solidFill>
                <a:effectLst/>
                <a:latin typeface="Open Sans" panose="020B0606030504020204" pitchFamily="34" charset="0"/>
              </a:rPr>
              <a:t>DPF supports governments through non-earmarked general budget financing</a:t>
            </a:r>
          </a:p>
          <a:p>
            <a:endParaRPr lang="en-GB" sz="1600" b="0" i="0" dirty="0">
              <a:solidFill>
                <a:srgbClr val="333333"/>
              </a:solidFill>
              <a:effectLst/>
              <a:latin typeface="Open Sans" panose="020B0606030504020204" pitchFamily="34" charset="0"/>
            </a:endParaRPr>
          </a:p>
          <a:p>
            <a:r>
              <a:rPr lang="en-GB" sz="1600" b="0" i="0" dirty="0">
                <a:solidFill>
                  <a:srgbClr val="333333"/>
                </a:solidFill>
                <a:effectLst/>
                <a:latin typeface="Open Sans" panose="020B0606030504020204" pitchFamily="34" charset="0"/>
              </a:rPr>
              <a:t>The World Bank Group (WBG) is in the process of preparing a new </a:t>
            </a:r>
            <a:r>
              <a:rPr lang="en-GB" sz="1600" b="1" i="0" dirty="0">
                <a:solidFill>
                  <a:srgbClr val="333333"/>
                </a:solidFill>
                <a:effectLst/>
                <a:latin typeface="Open Sans" panose="020B0606030504020204" pitchFamily="34" charset="0"/>
              </a:rPr>
              <a:t>Country Partnership Framework (CPF)</a:t>
            </a:r>
            <a:r>
              <a:rPr lang="en-GB" sz="1600" b="0" i="0" dirty="0">
                <a:solidFill>
                  <a:srgbClr val="333333"/>
                </a:solidFill>
                <a:effectLst/>
                <a:latin typeface="Open Sans" panose="020B0606030504020204" pitchFamily="34" charset="0"/>
              </a:rPr>
              <a:t> for Pakistan that will outline its strategy, including plans for DPF and other forms of finance and technical assistance. </a:t>
            </a:r>
          </a:p>
          <a:p>
            <a:endParaRPr lang="en-GB" sz="1600" dirty="0">
              <a:solidFill>
                <a:srgbClr val="333333"/>
              </a:solidFill>
              <a:latin typeface="Open Sans" panose="020B0606030504020204" pitchFamily="34" charset="0"/>
            </a:endParaRPr>
          </a:p>
          <a:p>
            <a:r>
              <a:rPr lang="en-GB" sz="1600" b="0" i="0" dirty="0">
                <a:solidFill>
                  <a:srgbClr val="333333"/>
                </a:solidFill>
                <a:effectLst/>
                <a:latin typeface="Open Sans" panose="020B0606030504020204" pitchFamily="34" charset="0"/>
              </a:rPr>
              <a:t>The basis for the Country partnership Framework is the </a:t>
            </a:r>
            <a:r>
              <a:rPr lang="en-GB" sz="1600" b="1" dirty="0">
                <a:solidFill>
                  <a:srgbClr val="333333"/>
                </a:solidFill>
                <a:latin typeface="Open Sans" panose="020B0606030504020204" pitchFamily="34" charset="0"/>
                <a:hlinkClick r:id="rId3"/>
              </a:rPr>
              <a:t>Systematic Country Diagnostic</a:t>
            </a:r>
            <a:endParaRPr lang="en-GB" sz="1600" b="1" dirty="0">
              <a:solidFill>
                <a:srgbClr val="333333"/>
              </a:solidFill>
              <a:latin typeface="Open Sans" panose="020B0606030504020204" pitchFamily="34" charset="0"/>
            </a:endParaRPr>
          </a:p>
          <a:p>
            <a:endParaRPr lang="en-GB" sz="1600" dirty="0">
              <a:solidFill>
                <a:srgbClr val="333333"/>
              </a:solidFill>
              <a:latin typeface="Open Sans" panose="020B0606030504020204" pitchFamily="34" charset="0"/>
            </a:endParaRPr>
          </a:p>
          <a:p>
            <a:r>
              <a:rPr lang="en-GB" sz="1600" b="0" i="0" dirty="0">
                <a:solidFill>
                  <a:srgbClr val="333333"/>
                </a:solidFill>
                <a:effectLst/>
                <a:latin typeface="Open Sans" panose="020B0606030504020204" pitchFamily="34" charset="0"/>
              </a:rPr>
              <a:t>The Worl</a:t>
            </a:r>
            <a:r>
              <a:rPr lang="en-GB" sz="1600" dirty="0">
                <a:solidFill>
                  <a:srgbClr val="333333"/>
                </a:solidFill>
                <a:latin typeface="Open Sans" panose="020B0606030504020204" pitchFamily="34" charset="0"/>
              </a:rPr>
              <a:t>d Bank’s </a:t>
            </a:r>
            <a:r>
              <a:rPr lang="en-GB" sz="1600" b="0" i="0" dirty="0">
                <a:solidFill>
                  <a:srgbClr val="333333"/>
                </a:solidFill>
                <a:effectLst/>
                <a:latin typeface="Open Sans" panose="020B0606030504020204" pitchFamily="34" charset="0"/>
              </a:rPr>
              <a:t>website encourages us to contribute using</a:t>
            </a:r>
            <a:r>
              <a:rPr lang="en-GB" sz="1600" b="1" i="0" u="sng" dirty="0">
                <a:solidFill>
                  <a:srgbClr val="002244"/>
                </a:solidFill>
                <a:effectLst/>
                <a:latin typeface="Open Sans" panose="020B0606030504020204" pitchFamily="34" charset="0"/>
                <a:hlinkClick r:id="rId4"/>
              </a:rPr>
              <a:t> #WBGinPakistan</a:t>
            </a:r>
            <a:endParaRPr lang="en-GB" sz="1600" dirty="0">
              <a:solidFill>
                <a:srgbClr val="333333"/>
              </a:solidFill>
              <a:latin typeface="Open Sans" panose="020B0606030504020204" pitchFamily="34" charset="0"/>
            </a:endParaRPr>
          </a:p>
          <a:p>
            <a:endParaRPr lang="en-GB" sz="1600" dirty="0">
              <a:solidFill>
                <a:srgbClr val="333333"/>
              </a:solidFill>
              <a:latin typeface="Open Sans" panose="020B0606030504020204" pitchFamily="34" charset="0"/>
            </a:endParaRPr>
          </a:p>
          <a:p>
            <a:pPr algn="l"/>
            <a:r>
              <a:rPr lang="en-GB" sz="1600" b="0" i="0" dirty="0">
                <a:solidFill>
                  <a:srgbClr val="333333"/>
                </a:solidFill>
                <a:effectLst/>
                <a:latin typeface="Open Sans" panose="020B0606030504020204" pitchFamily="34" charset="0"/>
              </a:rPr>
              <a:t>DPF funds are made available to the client based on:</a:t>
            </a:r>
          </a:p>
          <a:p>
            <a:pPr marL="285750" indent="-285750" algn="l">
              <a:buFont typeface="Arial" panose="020B0604020202020204" pitchFamily="34" charset="0"/>
              <a:buChar char="•"/>
            </a:pPr>
            <a:r>
              <a:rPr lang="en-GB" sz="1600" b="0" i="0" dirty="0">
                <a:solidFill>
                  <a:srgbClr val="333333"/>
                </a:solidFill>
                <a:effectLst/>
                <a:latin typeface="Open Sans" panose="020B0606030504020204" pitchFamily="34" charset="0"/>
              </a:rPr>
              <a:t>an adequate macroeconomic policy framework</a:t>
            </a:r>
          </a:p>
          <a:p>
            <a:pPr marL="285750" indent="-285750" algn="l">
              <a:buFont typeface="Arial" panose="020B0604020202020204" pitchFamily="34" charset="0"/>
              <a:buChar char="•"/>
            </a:pPr>
            <a:r>
              <a:rPr lang="en-GB" sz="1600" b="0" i="0" dirty="0">
                <a:solidFill>
                  <a:srgbClr val="333333"/>
                </a:solidFill>
                <a:effectLst/>
                <a:latin typeface="Open Sans" panose="020B0606030504020204" pitchFamily="34" charset="0"/>
              </a:rPr>
              <a:t>satisfactory implementation of the overall reform program</a:t>
            </a:r>
          </a:p>
          <a:p>
            <a:pPr marL="285750" indent="-285750" algn="l">
              <a:buFont typeface="Arial" panose="020B0604020202020204" pitchFamily="34" charset="0"/>
              <a:buChar char="•"/>
            </a:pPr>
            <a:r>
              <a:rPr lang="en-GB" sz="1600" b="0" i="0" dirty="0">
                <a:solidFill>
                  <a:srgbClr val="333333"/>
                </a:solidFill>
                <a:effectLst/>
                <a:latin typeface="Open Sans" panose="020B0606030504020204" pitchFamily="34" charset="0"/>
              </a:rPr>
              <a:t>completion Prior Actions agreed between the Bank and the client.</a:t>
            </a:r>
          </a:p>
          <a:p>
            <a:pPr marL="285750" indent="-285750">
              <a:buFont typeface="Arial" panose="020B0604020202020204" pitchFamily="34" charset="0"/>
              <a:buChar char="•"/>
            </a:pPr>
            <a:endParaRPr lang="en-GB" sz="1600" b="0" i="0" dirty="0">
              <a:solidFill>
                <a:srgbClr val="333333"/>
              </a:solidFill>
              <a:effectLst/>
              <a:latin typeface="Open Sans" panose="020B0606030504020204" pitchFamily="34" charset="0"/>
            </a:endParaRPr>
          </a:p>
          <a:p>
            <a:r>
              <a:rPr lang="en-GB" sz="1600" b="1" i="0" dirty="0">
                <a:solidFill>
                  <a:srgbClr val="333333"/>
                </a:solidFill>
                <a:effectLst/>
                <a:latin typeface="Open Sans" panose="020B0606030504020204" pitchFamily="34" charset="0"/>
              </a:rPr>
              <a:t>Prior Actions </a:t>
            </a:r>
            <a:r>
              <a:rPr lang="en-GB" sz="1600" b="0" i="0" dirty="0">
                <a:solidFill>
                  <a:srgbClr val="333333"/>
                </a:solidFill>
                <a:effectLst/>
                <a:latin typeface="Open Sans" panose="020B0606030504020204" pitchFamily="34" charset="0"/>
              </a:rPr>
              <a:t>are legally binding policy and institutional actions deemed critical to achieving the objectives of a DPF. </a:t>
            </a:r>
            <a:r>
              <a:rPr lang="en-GB" sz="1600" dirty="0">
                <a:solidFill>
                  <a:srgbClr val="333333"/>
                </a:solidFill>
                <a:latin typeface="Open Sans" panose="020B0606030504020204" pitchFamily="34" charset="0"/>
              </a:rPr>
              <a:t>Prior Actions are available publicly in a</a:t>
            </a:r>
            <a:r>
              <a:rPr lang="en-GB" sz="1600" b="0" i="0" dirty="0">
                <a:solidFill>
                  <a:srgbClr val="333333"/>
                </a:solidFill>
                <a:effectLst/>
                <a:latin typeface="Open Sans" panose="020B0606030504020204" pitchFamily="34" charset="0"/>
              </a:rPr>
              <a:t> </a:t>
            </a:r>
            <a:r>
              <a:rPr lang="en-GB" sz="1600" b="0" i="0" u="none" strike="noStrike" dirty="0">
                <a:solidFill>
                  <a:srgbClr val="0071BC"/>
                </a:solidFill>
                <a:effectLst/>
                <a:latin typeface="Open Sans" panose="020B0606030504020204" pitchFamily="34" charset="0"/>
                <a:hlinkClick r:id="rId5"/>
              </a:rPr>
              <a:t>database</a:t>
            </a:r>
            <a:r>
              <a:rPr lang="en-GB" sz="1600" b="0" i="0" dirty="0">
                <a:solidFill>
                  <a:srgbClr val="333333"/>
                </a:solidFill>
                <a:effectLst/>
                <a:latin typeface="Open Sans" panose="020B0606030504020204" pitchFamily="34" charset="0"/>
              </a:rPr>
              <a:t> </a:t>
            </a:r>
            <a:endParaRPr lang="en-GB" sz="1600" dirty="0">
              <a:solidFill>
                <a:srgbClr val="333333"/>
              </a:solidFill>
              <a:latin typeface="Open Sans" panose="020B0606030504020204" pitchFamily="34" charset="0"/>
            </a:endParaRPr>
          </a:p>
          <a:p>
            <a:endParaRPr lang="en-GB" sz="1400" b="0" i="0" dirty="0">
              <a:solidFill>
                <a:srgbClr val="333333"/>
              </a:solidFill>
              <a:effectLst/>
              <a:latin typeface="Open Sans" panose="020B0606030504020204" pitchFamily="34" charset="0"/>
            </a:endParaRPr>
          </a:p>
        </p:txBody>
      </p:sp>
      <p:pic>
        <p:nvPicPr>
          <p:cNvPr id="2" name="Picture 1"/>
          <p:cNvPicPr>
            <a:picLocks noChangeAspect="1"/>
          </p:cNvPicPr>
          <p:nvPr/>
        </p:nvPicPr>
        <p:blipFill>
          <a:blip r:embed="rId6"/>
          <a:stretch>
            <a:fillRect/>
          </a:stretch>
        </p:blipFill>
        <p:spPr>
          <a:xfrm>
            <a:off x="10376675" y="268942"/>
            <a:ext cx="1280055" cy="288594"/>
          </a:xfrm>
          <a:prstGeom prst="rect">
            <a:avLst/>
          </a:prstGeom>
        </p:spPr>
      </p:pic>
    </p:spTree>
    <p:extLst>
      <p:ext uri="{BB962C8B-B14F-4D97-AF65-F5344CB8AC3E}">
        <p14:creationId xmlns:p14="http://schemas.microsoft.com/office/powerpoint/2010/main" val="405561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a:latin typeface="+mj-lt"/>
                <a:ea typeface="+mj-ea"/>
                <a:cs typeface="+mj-cs"/>
              </a:rPr>
              <a:t>World Bank DPF for Energy Sector Reform</a:t>
            </a:r>
          </a:p>
        </p:txBody>
      </p:sp>
      <p:sp>
        <p:nvSpPr>
          <p:cNvPr id="9" name="TextBox 8"/>
          <p:cNvSpPr txBox="1"/>
          <p:nvPr/>
        </p:nvSpPr>
        <p:spPr>
          <a:xfrm>
            <a:off x="4965431" y="2462070"/>
            <a:ext cx="6586489" cy="3785419"/>
          </a:xfrm>
          <a:prstGeom prst="rect">
            <a:avLst/>
          </a:prstGeom>
        </p:spPr>
        <p:txBody>
          <a:bodyPr vert="horz" lIns="91440" tIns="45720" rIns="91440" bIns="45720" rtlCol="0">
            <a:normAutofit/>
          </a:bodyPr>
          <a:lstStyle/>
          <a:p>
            <a:pPr marL="285750" indent="-285750">
              <a:lnSpc>
                <a:spcPct val="90000"/>
              </a:lnSpc>
              <a:spcAft>
                <a:spcPts val="1000"/>
              </a:spcAft>
              <a:buFont typeface="Arial" panose="020B0604020202020204" pitchFamily="34" charset="0"/>
              <a:buChar char="•"/>
              <a:tabLst>
                <a:tab pos="4676140" algn="l"/>
              </a:tabLst>
            </a:pPr>
            <a:r>
              <a:rPr lang="en-US" dirty="0">
                <a:effectLst/>
              </a:rPr>
              <a:t>In 2021, the Government of Pakistan (</a:t>
            </a:r>
            <a:r>
              <a:rPr lang="en-US" dirty="0" err="1">
                <a:effectLst/>
              </a:rPr>
              <a:t>GoP</a:t>
            </a:r>
            <a:r>
              <a:rPr lang="en-US" dirty="0">
                <a:effectLst/>
              </a:rPr>
              <a:t>) was completing its second year of foundational reforms to comply with Prior Actions for three DPLs amounting to $1.4bn</a:t>
            </a:r>
          </a:p>
          <a:p>
            <a:pPr marL="285750" indent="-285750">
              <a:lnSpc>
                <a:spcPct val="90000"/>
              </a:lnSpc>
              <a:spcAft>
                <a:spcPts val="1000"/>
              </a:spcAft>
              <a:buFont typeface="Arial" panose="020B0604020202020204" pitchFamily="34" charset="0"/>
              <a:buChar char="•"/>
              <a:tabLst>
                <a:tab pos="4676140" algn="l"/>
              </a:tabLst>
            </a:pPr>
            <a:r>
              <a:rPr lang="en-US" dirty="0"/>
              <a:t>The</a:t>
            </a:r>
            <a:r>
              <a:rPr lang="en-US" dirty="0">
                <a:effectLst/>
              </a:rPr>
              <a:t> aim was to restore financial viability of the power sector and lock in the transition to a low carbon footprint (Program for Affordable and Clean Energy, PACE), improve fiscal management and competitiveness (Resilient Institutions for Sustainable Economy, RISE) and accelerate human capital accumulation (Securing Human Investment to Foster Transformation, SHIFT). </a:t>
            </a:r>
          </a:p>
          <a:p>
            <a:pPr marL="285750" indent="-285750">
              <a:lnSpc>
                <a:spcPct val="90000"/>
              </a:lnSpc>
              <a:spcAft>
                <a:spcPts val="1000"/>
              </a:spcAft>
              <a:buFont typeface="Arial" panose="020B0604020202020204" pitchFamily="34" charset="0"/>
              <a:buChar char="•"/>
              <a:tabLst>
                <a:tab pos="4676140" algn="l"/>
              </a:tabLst>
            </a:pPr>
            <a:r>
              <a:rPr lang="en-US" dirty="0">
                <a:effectLst/>
              </a:rPr>
              <a:t>Collectively, the PACE, RISE, and SHIFT reforms are expected by the World Bank to help Pakistan break out of boom-and-bust macroeconomic cycles and get on a sustainable growth path.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16" r="60663"/>
          <a:stretch/>
        </p:blipFill>
        <p:spPr>
          <a:xfrm>
            <a:off x="20" y="10"/>
            <a:ext cx="4635571" cy="6857990"/>
          </a:xfrm>
          <a:prstGeom prst="rect">
            <a:avLst/>
          </a:prstGeom>
          <a:effectLst/>
        </p:spPr>
      </p:pic>
      <p:cxnSp>
        <p:nvCxnSpPr>
          <p:cNvPr id="11"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DBB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10481" y="6400799"/>
            <a:ext cx="1750517" cy="276999"/>
          </a:xfrm>
          <a:prstGeom prst="rect">
            <a:avLst/>
          </a:prstGeom>
          <a:noFill/>
        </p:spPr>
        <p:txBody>
          <a:bodyPr wrap="square" rtlCol="0">
            <a:spAutoFit/>
          </a:bodyPr>
          <a:lstStyle/>
          <a:p>
            <a:pPr algn="ctr">
              <a:spcAft>
                <a:spcPts val="600"/>
              </a:spcAft>
            </a:pPr>
            <a:r>
              <a:rPr lang="en-US" sz="1200">
                <a:solidFill>
                  <a:srgbClr val="808285"/>
                </a:solidFill>
                <a:latin typeface="Raleway" charset="0"/>
                <a:ea typeface="Raleway" charset="0"/>
                <a:cs typeface="Raleway" charset="0"/>
              </a:rPr>
              <a:t>www.re-course.org</a:t>
            </a:r>
          </a:p>
        </p:txBody>
      </p:sp>
      <p:pic>
        <p:nvPicPr>
          <p:cNvPr id="2" name="Picture 1"/>
          <p:cNvPicPr>
            <a:picLocks noChangeAspect="1"/>
          </p:cNvPicPr>
          <p:nvPr/>
        </p:nvPicPr>
        <p:blipFill>
          <a:blip r:embed="rId3"/>
          <a:stretch>
            <a:fillRect/>
          </a:stretch>
        </p:blipFill>
        <p:spPr>
          <a:xfrm>
            <a:off x="10376675" y="268942"/>
            <a:ext cx="1280055" cy="288594"/>
          </a:xfrm>
          <a:prstGeom prst="rect">
            <a:avLst/>
          </a:prstGeom>
        </p:spPr>
      </p:pic>
    </p:spTree>
    <p:extLst>
      <p:ext uri="{BB962C8B-B14F-4D97-AF65-F5344CB8AC3E}">
        <p14:creationId xmlns:p14="http://schemas.microsoft.com/office/powerpoint/2010/main" val="155605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1846"/>
          </a:xfrm>
          <a:prstGeom prst="rect">
            <a:avLst/>
          </a:prstGeom>
        </p:spPr>
      </p:pic>
      <p:sp>
        <p:nvSpPr>
          <p:cNvPr id="7" name="TextBox 6"/>
          <p:cNvSpPr txBox="1"/>
          <p:nvPr/>
        </p:nvSpPr>
        <p:spPr>
          <a:xfrm>
            <a:off x="9910481" y="6400799"/>
            <a:ext cx="1750517" cy="276999"/>
          </a:xfrm>
          <a:prstGeom prst="rect">
            <a:avLst/>
          </a:prstGeom>
          <a:noFill/>
        </p:spPr>
        <p:txBody>
          <a:bodyPr wrap="square" rtlCol="0">
            <a:spAutoFit/>
          </a:bodyPr>
          <a:lstStyle/>
          <a:p>
            <a:pPr algn="ctr"/>
            <a:r>
              <a:rPr lang="en-US" sz="1200" dirty="0" err="1">
                <a:solidFill>
                  <a:srgbClr val="808285"/>
                </a:solidFill>
                <a:latin typeface="Raleway" charset="0"/>
                <a:ea typeface="Raleway" charset="0"/>
                <a:cs typeface="Raleway" charset="0"/>
              </a:rPr>
              <a:t>www.re-course.org</a:t>
            </a:r>
            <a:endParaRPr lang="en-US" sz="1200" dirty="0">
              <a:solidFill>
                <a:srgbClr val="808285"/>
              </a:solidFill>
              <a:latin typeface="Raleway" charset="0"/>
              <a:ea typeface="Raleway" charset="0"/>
              <a:cs typeface="Raleway" charset="0"/>
            </a:endParaRPr>
          </a:p>
        </p:txBody>
      </p:sp>
      <p:sp>
        <p:nvSpPr>
          <p:cNvPr id="8" name="TextBox 7"/>
          <p:cNvSpPr txBox="1"/>
          <p:nvPr/>
        </p:nvSpPr>
        <p:spPr>
          <a:xfrm>
            <a:off x="459852" y="1320950"/>
            <a:ext cx="3859306" cy="954107"/>
          </a:xfrm>
          <a:prstGeom prst="rect">
            <a:avLst/>
          </a:prstGeom>
          <a:noFill/>
        </p:spPr>
        <p:txBody>
          <a:bodyPr wrap="square" rtlCol="0">
            <a:spAutoFit/>
          </a:bodyPr>
          <a:lstStyle/>
          <a:p>
            <a:r>
              <a:rPr lang="en-US" sz="2800" dirty="0">
                <a:solidFill>
                  <a:srgbClr val="808285"/>
                </a:solidFill>
                <a:latin typeface="Raleway SemiBold" charset="0"/>
                <a:ea typeface="Raleway SemiBold" charset="0"/>
                <a:cs typeface="Raleway SemiBold" charset="0"/>
              </a:rPr>
              <a:t>World Bank DPF:</a:t>
            </a:r>
          </a:p>
          <a:p>
            <a:r>
              <a:rPr lang="en-US" sz="2800" dirty="0">
                <a:solidFill>
                  <a:srgbClr val="808285"/>
                </a:solidFill>
                <a:latin typeface="Raleway SemiBold" charset="0"/>
                <a:ea typeface="Raleway SemiBold" charset="0"/>
                <a:cs typeface="Raleway SemiBold" charset="0"/>
              </a:rPr>
              <a:t>PACE Prior Action</a:t>
            </a:r>
          </a:p>
        </p:txBody>
      </p:sp>
      <p:pic>
        <p:nvPicPr>
          <p:cNvPr id="2" name="Picture 1"/>
          <p:cNvPicPr>
            <a:picLocks noChangeAspect="1"/>
          </p:cNvPicPr>
          <p:nvPr/>
        </p:nvPicPr>
        <p:blipFill>
          <a:blip r:embed="rId3"/>
          <a:stretch>
            <a:fillRect/>
          </a:stretch>
        </p:blipFill>
        <p:spPr>
          <a:xfrm>
            <a:off x="10376675" y="268942"/>
            <a:ext cx="1280055" cy="288594"/>
          </a:xfrm>
          <a:prstGeom prst="rect">
            <a:avLst/>
          </a:prstGeom>
        </p:spPr>
      </p:pic>
      <p:pic>
        <p:nvPicPr>
          <p:cNvPr id="4" name="Picture 3" descr="Diagram&#10;&#10;Description automatically generated with medium confidence">
            <a:extLst>
              <a:ext uri="{FF2B5EF4-FFF2-40B4-BE49-F238E27FC236}">
                <a16:creationId xmlns:a16="http://schemas.microsoft.com/office/drawing/2014/main" id="{9988250E-CB0B-4530-AB63-BA889FE1112B}"/>
              </a:ext>
            </a:extLst>
          </p:cNvPr>
          <p:cNvPicPr>
            <a:picLocks noChangeAspect="1"/>
          </p:cNvPicPr>
          <p:nvPr/>
        </p:nvPicPr>
        <p:blipFill>
          <a:blip r:embed="rId4"/>
          <a:stretch>
            <a:fillRect/>
          </a:stretch>
        </p:blipFill>
        <p:spPr>
          <a:xfrm>
            <a:off x="337464" y="2944936"/>
            <a:ext cx="11854536" cy="2160539"/>
          </a:xfrm>
          <a:prstGeom prst="rect">
            <a:avLst/>
          </a:prstGeom>
        </p:spPr>
      </p:pic>
    </p:spTree>
    <p:extLst>
      <p:ext uri="{BB962C8B-B14F-4D97-AF65-F5344CB8AC3E}">
        <p14:creationId xmlns:p14="http://schemas.microsoft.com/office/powerpoint/2010/main" val="177807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1" y="857"/>
            <a:ext cx="12192000" cy="6857143"/>
          </a:xfrm>
          <a:prstGeom prst="rect">
            <a:avLst/>
          </a:prstGeom>
        </p:spPr>
      </p:pic>
      <p:sp>
        <p:nvSpPr>
          <p:cNvPr id="7" name="TextBox 6"/>
          <p:cNvSpPr txBox="1"/>
          <p:nvPr/>
        </p:nvSpPr>
        <p:spPr>
          <a:xfrm>
            <a:off x="9910481" y="6400799"/>
            <a:ext cx="1750517" cy="276999"/>
          </a:xfrm>
          <a:prstGeom prst="rect">
            <a:avLst/>
          </a:prstGeom>
          <a:noFill/>
        </p:spPr>
        <p:txBody>
          <a:bodyPr wrap="square" rtlCol="0">
            <a:spAutoFit/>
          </a:bodyPr>
          <a:lstStyle/>
          <a:p>
            <a:pPr algn="ctr"/>
            <a:r>
              <a:rPr lang="en-US" sz="1200">
                <a:solidFill>
                  <a:srgbClr val="808285"/>
                </a:solidFill>
                <a:latin typeface="Raleway" charset="0"/>
                <a:ea typeface="Raleway" charset="0"/>
                <a:cs typeface="Raleway" charset="0"/>
              </a:rPr>
              <a:t>www.re-course.org</a:t>
            </a:r>
            <a:endParaRPr lang="en-US" sz="1200" dirty="0">
              <a:solidFill>
                <a:srgbClr val="808285"/>
              </a:solidFill>
              <a:latin typeface="Raleway" charset="0"/>
              <a:ea typeface="Raleway" charset="0"/>
              <a:cs typeface="Raleway" charset="0"/>
            </a:endParaRPr>
          </a:p>
        </p:txBody>
      </p:sp>
      <p:sp>
        <p:nvSpPr>
          <p:cNvPr id="8" name="TextBox 7"/>
          <p:cNvSpPr txBox="1"/>
          <p:nvPr/>
        </p:nvSpPr>
        <p:spPr>
          <a:xfrm>
            <a:off x="1129552" y="1411940"/>
            <a:ext cx="4446999" cy="523220"/>
          </a:xfrm>
          <a:prstGeom prst="rect">
            <a:avLst/>
          </a:prstGeom>
          <a:noFill/>
        </p:spPr>
        <p:txBody>
          <a:bodyPr wrap="square" rtlCol="0">
            <a:spAutoFit/>
          </a:bodyPr>
          <a:lstStyle/>
          <a:p>
            <a:r>
              <a:rPr lang="en-US" sz="2800" dirty="0">
                <a:solidFill>
                  <a:srgbClr val="808285"/>
                </a:solidFill>
                <a:latin typeface="Raleway SemiBold" charset="0"/>
                <a:ea typeface="Raleway SemiBold" charset="0"/>
                <a:cs typeface="Raleway SemiBold" charset="0"/>
              </a:rPr>
              <a:t>Power Sector Reforms</a:t>
            </a:r>
          </a:p>
        </p:txBody>
      </p:sp>
      <p:sp>
        <p:nvSpPr>
          <p:cNvPr id="9" name="TextBox 8"/>
          <p:cNvSpPr txBox="1"/>
          <p:nvPr/>
        </p:nvSpPr>
        <p:spPr>
          <a:xfrm>
            <a:off x="1129552" y="2129695"/>
            <a:ext cx="10531446" cy="5240665"/>
          </a:xfrm>
          <a:prstGeom prst="rect">
            <a:avLst/>
          </a:prstGeom>
          <a:noFill/>
        </p:spPr>
        <p:txBody>
          <a:bodyPr wrap="square" rtlCol="0">
            <a:spAutoFit/>
          </a:bodyPr>
          <a:lstStyle/>
          <a:p>
            <a:pPr algn="just">
              <a:lnSpc>
                <a:spcPct val="115000"/>
              </a:lnSpc>
              <a:spcAft>
                <a:spcPts val="1000"/>
              </a:spcAft>
              <a:tabLst>
                <a:tab pos="4676140" algn="l"/>
              </a:tabLst>
            </a:pPr>
            <a:r>
              <a:rPr lang="en-GB" dirty="0">
                <a:solidFill>
                  <a:srgbClr val="0563C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Pressure by the World Bank to accelerate power sector reforms</a:t>
            </a:r>
            <a:r>
              <a:rPr lang="en-GB" dirty="0">
                <a:effectLst/>
                <a:latin typeface="Calibri" panose="020F0502020204030204" pitchFamily="34" charset="0"/>
                <a:ea typeface="Calibri" panose="020F0502020204030204" pitchFamily="34" charset="0"/>
                <a:cs typeface="Times New Roman" panose="02020603050405020304" pitchFamily="18" charset="0"/>
              </a:rPr>
              <a:t> ahead of the approval of the PACE loan had a destabilising effect</a:t>
            </a:r>
          </a:p>
          <a:p>
            <a:pPr algn="just">
              <a:lnSpc>
                <a:spcPct val="115000"/>
              </a:lnSpc>
              <a:spcAft>
                <a:spcPts val="1000"/>
              </a:spcAft>
              <a:tabLst>
                <a:tab pos="4676140" algn="l"/>
              </a:tabLst>
            </a:pPr>
            <a:r>
              <a:rPr lang="en-GB" dirty="0">
                <a:solidFill>
                  <a:srgbClr val="000000"/>
                </a:solidFill>
                <a:effectLst/>
                <a:latin typeface="Calibri" panose="020F0502020204030204" pitchFamily="34" charset="0"/>
                <a:ea typeface="Calibri" panose="020F0502020204030204" pitchFamily="34" charset="0"/>
              </a:rPr>
              <a:t>World Bank Vice President for South Asia, Hartwig Schafer: </a:t>
            </a:r>
          </a:p>
          <a:p>
            <a:pPr algn="just">
              <a:lnSpc>
                <a:spcPct val="115000"/>
              </a:lnSpc>
              <a:spcAft>
                <a:spcPts val="1000"/>
              </a:spcAft>
              <a:tabLst>
                <a:tab pos="4676140" algn="l"/>
              </a:tabLst>
            </a:pPr>
            <a:r>
              <a:rPr lang="en-GB" i="1" dirty="0">
                <a:solidFill>
                  <a:srgbClr val="333333"/>
                </a:solidFill>
                <a:effectLst/>
                <a:highlight>
                  <a:srgbClr val="FFFFFF"/>
                </a:highlight>
                <a:latin typeface="Calibri" panose="020F0502020204030204" pitchFamily="34" charset="0"/>
                <a:ea typeface="Calibri" panose="020F0502020204030204" pitchFamily="34" charset="0"/>
              </a:rPr>
              <a:t>“We urge the government to accelerate the pace of power sector reforms as these are critical for Pakistan to achieve higher economic growth and resilient recovery from the COVID-19 pandemic”</a:t>
            </a:r>
            <a:endParaRPr lang="en-GB" dirty="0">
              <a:effectLst/>
              <a:latin typeface="Calibri" panose="020F0502020204030204" pitchFamily="34" charset="0"/>
              <a:ea typeface="Calibri" panose="020F0502020204030204" pitchFamily="34" charset="0"/>
            </a:endParaRPr>
          </a:p>
          <a:p>
            <a:pPr algn="just">
              <a:lnSpc>
                <a:spcPct val="115000"/>
              </a:lnSpc>
              <a:spcAft>
                <a:spcPts val="1000"/>
              </a:spcAft>
              <a:tabLst>
                <a:tab pos="467614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This contributed to the hasty approval a </a:t>
            </a:r>
            <a:r>
              <a:rPr lang="en-GB" u="sng" dirty="0">
                <a:solidFill>
                  <a:srgbClr val="0563C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revised energy plan that abandoned the target of 30% Variable Renewable Energy</a:t>
            </a: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(VRE) by 2030. </a:t>
            </a:r>
          </a:p>
          <a:p>
            <a:pPr algn="just">
              <a:lnSpc>
                <a:spcPct val="115000"/>
              </a:lnSpc>
              <a:spcAft>
                <a:spcPts val="1000"/>
              </a:spcAft>
              <a:tabLst>
                <a:tab pos="4676140" algn="l"/>
              </a:tabLst>
            </a:pP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Today it only reaches 17% of the generation mix by 2030. </a:t>
            </a:r>
          </a:p>
          <a:p>
            <a:pPr algn="just">
              <a:lnSpc>
                <a:spcPct val="115000"/>
              </a:lnSpc>
              <a:spcAft>
                <a:spcPts val="1000"/>
              </a:spcAft>
              <a:tabLst>
                <a:tab pos="4676140" algn="l"/>
              </a:tabLst>
            </a:pP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generation mix in this revised scenario is dominated by expensive and dirty fossil fuels, with additions of around 8.5 GW of coal, and 10 GW of LNG and gas to be made in the next 10 years.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4676140" algn="l"/>
              </a:tabLst>
            </a:pPr>
            <a:endParaRPr lang="en-GB" dirty="0">
              <a:solidFill>
                <a:srgbClr val="000000"/>
              </a:solidFill>
              <a:effectLst/>
              <a:latin typeface="Calibri" panose="020F0502020204030204" pitchFamily="34" charset="0"/>
              <a:ea typeface="Calibri" panose="020F0502020204030204" pitchFamily="34" charset="0"/>
            </a:endParaRPr>
          </a:p>
          <a:p>
            <a:pPr algn="just">
              <a:lnSpc>
                <a:spcPct val="115000"/>
              </a:lnSpc>
              <a:spcAft>
                <a:spcPts val="1000"/>
              </a:spcAft>
              <a:tabLst>
                <a:tab pos="4676140" algn="l"/>
              </a:tabLst>
            </a:pPr>
            <a:endParaRPr lang="en-GB" dirty="0">
              <a:solidFill>
                <a:srgbClr val="000000"/>
              </a:solidFill>
              <a:latin typeface="Calibri" panose="020F0502020204030204" pitchFamily="34" charset="0"/>
              <a:ea typeface="Calibri" panose="020F0502020204030204" pitchFamily="34" charset="0"/>
            </a:endParaRPr>
          </a:p>
          <a:p>
            <a:pPr algn="just">
              <a:lnSpc>
                <a:spcPct val="115000"/>
              </a:lnSpc>
              <a:spcAft>
                <a:spcPts val="1000"/>
              </a:spcAft>
              <a:tabLst>
                <a:tab pos="4676140" algn="l"/>
              </a:tabLst>
            </a:pPr>
            <a:endParaRPr lang="en-GB" sz="1800" dirty="0">
              <a:solidFill>
                <a:srgbClr val="000000"/>
              </a:solidFill>
              <a:effectLst/>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5"/>
          <a:stretch>
            <a:fillRect/>
          </a:stretch>
        </p:blipFill>
        <p:spPr>
          <a:xfrm>
            <a:off x="10376675" y="268942"/>
            <a:ext cx="1280055" cy="288594"/>
          </a:xfrm>
          <a:prstGeom prst="rect">
            <a:avLst/>
          </a:prstGeom>
        </p:spPr>
      </p:pic>
    </p:spTree>
    <p:extLst>
      <p:ext uri="{BB962C8B-B14F-4D97-AF65-F5344CB8AC3E}">
        <p14:creationId xmlns:p14="http://schemas.microsoft.com/office/powerpoint/2010/main" val="198029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dirty="0">
                <a:latin typeface="+mj-lt"/>
                <a:ea typeface="+mj-ea"/>
                <a:cs typeface="+mj-cs"/>
              </a:rPr>
              <a:t>Public Finance for the Energy Transition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16" r="606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DBB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10481" y="6400799"/>
            <a:ext cx="1750517" cy="276999"/>
          </a:xfrm>
          <a:prstGeom prst="rect">
            <a:avLst/>
          </a:prstGeom>
          <a:noFill/>
        </p:spPr>
        <p:txBody>
          <a:bodyPr wrap="square" rtlCol="0">
            <a:spAutoFit/>
          </a:bodyPr>
          <a:lstStyle/>
          <a:p>
            <a:pPr algn="ctr">
              <a:spcAft>
                <a:spcPts val="600"/>
              </a:spcAft>
            </a:pPr>
            <a:r>
              <a:rPr lang="en-US" sz="1200" dirty="0" err="1">
                <a:solidFill>
                  <a:srgbClr val="808285"/>
                </a:solidFill>
                <a:latin typeface="Raleway" charset="0"/>
                <a:ea typeface="Raleway" charset="0"/>
                <a:cs typeface="Raleway" charset="0"/>
              </a:rPr>
              <a:t>www.re-course.org</a:t>
            </a:r>
            <a:endParaRPr lang="en-US" sz="1200">
              <a:solidFill>
                <a:srgbClr val="808285"/>
              </a:solidFill>
              <a:latin typeface="Raleway" charset="0"/>
              <a:ea typeface="Raleway" charset="0"/>
              <a:cs typeface="Raleway" charset="0"/>
            </a:endParaRPr>
          </a:p>
        </p:txBody>
      </p:sp>
      <p:pic>
        <p:nvPicPr>
          <p:cNvPr id="2" name="Picture 1"/>
          <p:cNvPicPr>
            <a:picLocks noChangeAspect="1"/>
          </p:cNvPicPr>
          <p:nvPr/>
        </p:nvPicPr>
        <p:blipFill>
          <a:blip r:embed="rId3"/>
          <a:stretch>
            <a:fillRect/>
          </a:stretch>
        </p:blipFill>
        <p:spPr>
          <a:xfrm>
            <a:off x="10376675" y="268942"/>
            <a:ext cx="1280055" cy="288594"/>
          </a:xfrm>
          <a:prstGeom prst="rect">
            <a:avLst/>
          </a:prstGeom>
        </p:spPr>
      </p:pic>
      <p:graphicFrame>
        <p:nvGraphicFramePr>
          <p:cNvPr id="16" name="TextBox 8">
            <a:extLst>
              <a:ext uri="{FF2B5EF4-FFF2-40B4-BE49-F238E27FC236}">
                <a16:creationId xmlns:a16="http://schemas.microsoft.com/office/drawing/2014/main" id="{461619C2-FCE8-CEFB-80A7-742CF4974F1F}"/>
              </a:ext>
            </a:extLst>
          </p:cNvPr>
          <p:cNvGraphicFramePr/>
          <p:nvPr>
            <p:extLst>
              <p:ext uri="{D42A27DB-BD31-4B8C-83A1-F6EECF244321}">
                <p14:modId xmlns:p14="http://schemas.microsoft.com/office/powerpoint/2010/main" val="204626142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group of people wearing face masks&#10;&#10;Description automatically generated with medium confidence">
            <a:extLst>
              <a:ext uri="{FF2B5EF4-FFF2-40B4-BE49-F238E27FC236}">
                <a16:creationId xmlns:a16="http://schemas.microsoft.com/office/drawing/2014/main" id="{48F60D21-42E3-481A-B32D-677B00B41106}"/>
              </a:ext>
            </a:extLst>
          </p:cNvPr>
          <p:cNvPicPr>
            <a:picLocks noChangeAspect="1"/>
          </p:cNvPicPr>
          <p:nvPr/>
        </p:nvPicPr>
        <p:blipFill>
          <a:blip r:embed="rId9"/>
          <a:stretch>
            <a:fillRect/>
          </a:stretch>
        </p:blipFill>
        <p:spPr>
          <a:xfrm>
            <a:off x="-22146" y="2438400"/>
            <a:ext cx="4822657" cy="3202546"/>
          </a:xfrm>
          <a:prstGeom prst="rect">
            <a:avLst/>
          </a:prstGeom>
        </p:spPr>
      </p:pic>
    </p:spTree>
    <p:extLst>
      <p:ext uri="{BB962C8B-B14F-4D97-AF65-F5344CB8AC3E}">
        <p14:creationId xmlns:p14="http://schemas.microsoft.com/office/powerpoint/2010/main" val="290870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965431" y="629269"/>
            <a:ext cx="6586490" cy="128615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Recommendations</a:t>
            </a:r>
          </a:p>
        </p:txBody>
      </p:sp>
      <p:sp>
        <p:nvSpPr>
          <p:cNvPr id="15" name="TextBox 8"/>
          <p:cNvSpPr txBox="1"/>
          <p:nvPr/>
        </p:nvSpPr>
        <p:spPr>
          <a:xfrm>
            <a:off x="4965431" y="2438400"/>
            <a:ext cx="6960406" cy="3785419"/>
          </a:xfrm>
          <a:prstGeom prst="rect">
            <a:avLst/>
          </a:prstGeom>
        </p:spPr>
        <p:txBody>
          <a:bodyPr vert="horz" lIns="91440" tIns="45720" rIns="91440" bIns="45720" rtlCol="0">
            <a:normAutofit/>
          </a:bodyPr>
          <a:lstStyle/>
          <a:p>
            <a:pPr marL="342900" indent="-342900" fontAlgn="base">
              <a:lnSpc>
                <a:spcPct val="90000"/>
              </a:lnSpc>
              <a:spcBef>
                <a:spcPts val="500"/>
              </a:spcBef>
              <a:spcAft>
                <a:spcPts val="0"/>
              </a:spcAft>
              <a:buFont typeface="+mj-lt"/>
              <a:buAutoNum type="arabicPeriod"/>
            </a:pPr>
            <a:r>
              <a:rPr lang="en-US" sz="1700" b="0" i="0" u="none" strike="noStrike" dirty="0">
                <a:effectLst/>
              </a:rPr>
              <a:t>Ensure that all DPF explicitly supports Pakistan to benefit from the global transition to sustainable renewable energy and does not support the expansion of coal, oil and gas through the back door.</a:t>
            </a:r>
          </a:p>
          <a:p>
            <a:pPr marL="342900" indent="-342900" fontAlgn="base">
              <a:lnSpc>
                <a:spcPct val="90000"/>
              </a:lnSpc>
              <a:spcBef>
                <a:spcPts val="500"/>
              </a:spcBef>
              <a:spcAft>
                <a:spcPts val="0"/>
              </a:spcAft>
              <a:buFont typeface="+mj-lt"/>
              <a:buAutoNum type="arabicPeriod"/>
            </a:pPr>
            <a:r>
              <a:rPr lang="en-US" sz="1700" b="0" i="0" u="none" strike="noStrike" dirty="0">
                <a:effectLst/>
              </a:rPr>
              <a:t>Finance disbursed through its DPF instrument must be aligned with existing exclusions that apply to project finance around </a:t>
            </a:r>
            <a:r>
              <a:rPr lang="en-US" sz="1700" b="0" i="0" u="sng" strike="noStrike" dirty="0">
                <a:effectLst/>
                <a:hlinkClick r:id="rId2"/>
              </a:rPr>
              <a:t>coal and upstream oil and gas</a:t>
            </a:r>
            <a:r>
              <a:rPr lang="en-US" sz="1700" b="0" i="0" u="sng" strike="noStrike" dirty="0">
                <a:effectLst/>
              </a:rPr>
              <a:t>.</a:t>
            </a:r>
            <a:endParaRPr lang="en-US" sz="1700" b="0" i="0" u="none" strike="noStrike" dirty="0">
              <a:effectLst/>
            </a:endParaRPr>
          </a:p>
          <a:p>
            <a:pPr marL="114300" indent="-342900" fontAlgn="base">
              <a:lnSpc>
                <a:spcPct val="90000"/>
              </a:lnSpc>
              <a:spcBef>
                <a:spcPts val="0"/>
              </a:spcBef>
              <a:spcAft>
                <a:spcPts val="0"/>
              </a:spcAft>
              <a:buFont typeface="+mj-lt"/>
              <a:buAutoNum type="arabicPeriod"/>
            </a:pPr>
            <a:endParaRPr lang="en-US" sz="1700" b="0" i="0" u="none" strike="noStrike" dirty="0">
              <a:effectLst/>
            </a:endParaRPr>
          </a:p>
          <a:p>
            <a:pPr marL="342900" indent="-342900" fontAlgn="base">
              <a:lnSpc>
                <a:spcPct val="90000"/>
              </a:lnSpc>
              <a:spcBef>
                <a:spcPts val="0"/>
              </a:spcBef>
              <a:spcAft>
                <a:spcPts val="0"/>
              </a:spcAft>
              <a:buFont typeface="+mj-lt"/>
              <a:buAutoNum type="arabicPeriod"/>
            </a:pPr>
            <a:r>
              <a:rPr lang="en-US" sz="1700" b="0" i="0" u="none" strike="noStrike" dirty="0">
                <a:effectLst/>
              </a:rPr>
              <a:t>This must be verified by ensuring that the Government of Pakistan does not increase budget expenditures for fossil fuels post receiving DPF support. </a:t>
            </a:r>
            <a:r>
              <a:rPr lang="en-US" sz="1700" b="0" i="0" dirty="0">
                <a:effectLst/>
              </a:rPr>
              <a:t> </a:t>
            </a:r>
          </a:p>
          <a:p>
            <a:pPr marL="342900" indent="-342900" fontAlgn="base">
              <a:lnSpc>
                <a:spcPct val="90000"/>
              </a:lnSpc>
              <a:spcBef>
                <a:spcPts val="0"/>
              </a:spcBef>
              <a:spcAft>
                <a:spcPts val="0"/>
              </a:spcAft>
              <a:buFont typeface="+mj-lt"/>
              <a:buAutoNum type="arabicPeriod"/>
            </a:pPr>
            <a:endParaRPr lang="en-US" sz="1700" dirty="0"/>
          </a:p>
          <a:p>
            <a:pPr marL="342900" indent="-342900" fontAlgn="base">
              <a:lnSpc>
                <a:spcPct val="90000"/>
              </a:lnSpc>
              <a:spcBef>
                <a:spcPts val="0"/>
              </a:spcBef>
              <a:spcAft>
                <a:spcPts val="0"/>
              </a:spcAft>
              <a:buFont typeface="+mj-lt"/>
              <a:buAutoNum type="arabicPeriod"/>
            </a:pPr>
            <a:r>
              <a:rPr lang="en-US" sz="1700" b="0" i="0" dirty="0">
                <a:effectLst/>
              </a:rPr>
              <a:t>DPF support to the Government of Pakistan should enable the country not to rely on expensive imports of coal or LNG, but instead to build its own energy security drawn from the country's own sustainable renewable energy sources.</a:t>
            </a:r>
            <a:endParaRPr lang="en-US" sz="1700" b="0" i="0" u="none" strike="noStrike" dirty="0">
              <a:effectLst/>
            </a:endParaRPr>
          </a:p>
          <a:p>
            <a:pPr marL="342900" indent="-228600">
              <a:lnSpc>
                <a:spcPct val="90000"/>
              </a:lnSpc>
              <a:spcAft>
                <a:spcPts val="600"/>
              </a:spcAft>
              <a:buFont typeface="Arial" panose="020B0604020202020204" pitchFamily="34" charset="0"/>
              <a:buChar char="•"/>
            </a:pPr>
            <a:endParaRPr lang="en-US" sz="1700" b="0" i="0" dirty="0">
              <a:effectLs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16" r="60663"/>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DBB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10481" y="6400799"/>
            <a:ext cx="1750517" cy="276999"/>
          </a:xfrm>
          <a:prstGeom prst="rect">
            <a:avLst/>
          </a:prstGeom>
          <a:noFill/>
        </p:spPr>
        <p:txBody>
          <a:bodyPr wrap="square" rtlCol="0">
            <a:spAutoFit/>
          </a:bodyPr>
          <a:lstStyle/>
          <a:p>
            <a:pPr algn="ctr">
              <a:spcAft>
                <a:spcPts val="600"/>
              </a:spcAft>
            </a:pPr>
            <a:r>
              <a:rPr lang="en-US" sz="1200" dirty="0" err="1">
                <a:solidFill>
                  <a:srgbClr val="808285"/>
                </a:solidFill>
                <a:latin typeface="Raleway" charset="0"/>
                <a:ea typeface="Raleway" charset="0"/>
                <a:cs typeface="Raleway" charset="0"/>
              </a:rPr>
              <a:t>www.re-course.org</a:t>
            </a:r>
            <a:endParaRPr lang="en-US" sz="1200">
              <a:solidFill>
                <a:srgbClr val="808285"/>
              </a:solidFill>
              <a:latin typeface="Raleway" charset="0"/>
              <a:ea typeface="Raleway" charset="0"/>
              <a:cs typeface="Raleway" charset="0"/>
            </a:endParaRPr>
          </a:p>
        </p:txBody>
      </p:sp>
      <p:pic>
        <p:nvPicPr>
          <p:cNvPr id="2" name="Picture 1"/>
          <p:cNvPicPr>
            <a:picLocks noChangeAspect="1"/>
          </p:cNvPicPr>
          <p:nvPr/>
        </p:nvPicPr>
        <p:blipFill>
          <a:blip r:embed="rId4"/>
          <a:stretch>
            <a:fillRect/>
          </a:stretch>
        </p:blipFill>
        <p:spPr>
          <a:xfrm>
            <a:off x="10376675" y="268942"/>
            <a:ext cx="1280055" cy="288594"/>
          </a:xfrm>
          <a:prstGeom prst="rect">
            <a:avLst/>
          </a:prstGeom>
        </p:spPr>
      </p:pic>
      <p:pic>
        <p:nvPicPr>
          <p:cNvPr id="4" name="Picture 3" descr="Text&#10;&#10;Description automatically generated">
            <a:extLst>
              <a:ext uri="{FF2B5EF4-FFF2-40B4-BE49-F238E27FC236}">
                <a16:creationId xmlns:a16="http://schemas.microsoft.com/office/drawing/2014/main" id="{E995BC0F-A76C-4BE7-9378-7C43DDCEAC1B}"/>
              </a:ext>
            </a:extLst>
          </p:cNvPr>
          <p:cNvPicPr>
            <a:picLocks noChangeAspect="1"/>
          </p:cNvPicPr>
          <p:nvPr/>
        </p:nvPicPr>
        <p:blipFill>
          <a:blip r:embed="rId5"/>
          <a:stretch>
            <a:fillRect/>
          </a:stretch>
        </p:blipFill>
        <p:spPr>
          <a:xfrm>
            <a:off x="15807" y="1354770"/>
            <a:ext cx="4842456" cy="5046029"/>
          </a:xfrm>
          <a:prstGeom prst="rect">
            <a:avLst/>
          </a:prstGeom>
        </p:spPr>
      </p:pic>
    </p:spTree>
    <p:extLst>
      <p:ext uri="{BB962C8B-B14F-4D97-AF65-F5344CB8AC3E}">
        <p14:creationId xmlns:p14="http://schemas.microsoft.com/office/powerpoint/2010/main" val="3671603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708</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Open Sans</vt:lpstr>
      <vt:lpstr>Raleway</vt:lpstr>
      <vt:lpstr>Raleway Light</vt:lpstr>
      <vt:lpstr>Raleway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Fran Witt</cp:lastModifiedBy>
  <cp:revision>15</cp:revision>
  <dcterms:created xsi:type="dcterms:W3CDTF">2019-08-18T17:29:37Z</dcterms:created>
  <dcterms:modified xsi:type="dcterms:W3CDTF">2022-03-21T15:11:56Z</dcterms:modified>
</cp:coreProperties>
</file>